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5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498" y="-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3E376-459E-44C6-AB5C-4F79812352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C5BF73-DEE4-404A-88C6-7145054FAF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12DD4-5833-4DF9-AD98-04077E3F0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BC5DF-794B-4A8B-AB60-6E0F37CE8CF6}" type="datetimeFigureOut">
              <a:rPr lang="en-MY" smtClean="0"/>
              <a:t>4/12/2020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9F2B8-181A-4B7C-A288-BFFC3B270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99CD2-C050-4709-994C-A72281154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B2F7-3B8C-47E0-9EEB-6C88A49D565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54091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7CD4B-DF93-4448-B1CB-D245ECC60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CF0DA5-5E83-471A-9FFD-C75ED10E15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BF89B-029D-4427-9DE2-F74EAA5E7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BC5DF-794B-4A8B-AB60-6E0F37CE8CF6}" type="datetimeFigureOut">
              <a:rPr lang="en-MY" smtClean="0"/>
              <a:t>4/12/2020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7A000-CA91-4426-84EC-B3D9A4748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79ACE-C039-444C-AD9A-7F9184172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B2F7-3B8C-47E0-9EEB-6C88A49D565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09463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1370BB-3979-4267-8BC3-7524A2A63E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53581A-1A9E-40E1-ACB4-7E21C51273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EF28D-81B4-4A2C-B58A-8E4BBFEC5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BC5DF-794B-4A8B-AB60-6E0F37CE8CF6}" type="datetimeFigureOut">
              <a:rPr lang="en-MY" smtClean="0"/>
              <a:t>4/12/2020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C8D27-BFDB-42C8-8549-CF22597DC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ECC9DA-9712-4CD6-9588-3FB14F52D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B2F7-3B8C-47E0-9EEB-6C88A49D565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01322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A6C8E-8284-4776-8BCF-49CE7C4A6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6F46C-C691-4155-957C-879F7AEA69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3A417-6277-4475-B659-6CACE2493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BC5DF-794B-4A8B-AB60-6E0F37CE8CF6}" type="datetimeFigureOut">
              <a:rPr lang="en-MY" smtClean="0"/>
              <a:t>4/12/2020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3AD71-4F6F-4840-9566-455C1B05E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57A7E-B22B-44B9-97DB-E1DDD1D8E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B2F7-3B8C-47E0-9EEB-6C88A49D565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392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288B3-D144-4195-AAB7-72E786880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CE03EB-FBA2-43DD-929E-8ABD771AF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BE531C-2242-4110-BE62-26448598F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BC5DF-794B-4A8B-AB60-6E0F37CE8CF6}" type="datetimeFigureOut">
              <a:rPr lang="en-MY" smtClean="0"/>
              <a:t>4/12/2020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81779A-43E9-403B-AFDE-7E40FD0F8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E08F8-0CA2-4623-8D1C-7F403659B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B2F7-3B8C-47E0-9EEB-6C88A49D565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45761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742EC-F675-49A8-97EE-446EBCFE1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34BEF-8349-4659-B327-85FFB956F7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62638E-2DB5-448C-B73E-6401814EED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1B302F-4A0F-44E8-8FA3-1C31DFEA3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BC5DF-794B-4A8B-AB60-6E0F37CE8CF6}" type="datetimeFigureOut">
              <a:rPr lang="en-MY" smtClean="0"/>
              <a:t>4/12/2020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FD75CA-4D09-4749-A984-2BE675E4C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834A71-0307-429B-A4DF-7FCBA1BE6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B2F7-3B8C-47E0-9EEB-6C88A49D565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34673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F9978-293F-4186-8C0D-582267F33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49B67A-1961-4DC1-96F6-A64CB60AC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B41B25-8207-4813-9AB7-82A4B92C6B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9EADE5-AACF-461D-B813-688C52456E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4E7C12-66ED-4043-8755-BF52FB5594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6327FC-EAC0-4BE7-A0B5-83288DA0D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BC5DF-794B-4A8B-AB60-6E0F37CE8CF6}" type="datetimeFigureOut">
              <a:rPr lang="en-MY" smtClean="0"/>
              <a:t>4/12/2020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BCCC8A-EAB2-4504-8B44-6BBC0936A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B53231-D3AA-4F2F-8C1A-F8A9BBB40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B2F7-3B8C-47E0-9EEB-6C88A49D565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48110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AC46D-C0B0-4262-8406-855574759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C915B5-4D05-47E2-985E-59149AD1A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BC5DF-794B-4A8B-AB60-6E0F37CE8CF6}" type="datetimeFigureOut">
              <a:rPr lang="en-MY" smtClean="0"/>
              <a:t>4/12/2020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881801-9D82-48CA-8D41-9D8C4333A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575DC0-09F9-4C82-81D6-DA3BD163B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B2F7-3B8C-47E0-9EEB-6C88A49D565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34550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225DFC-48BF-4BED-A460-3A14F18B6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BC5DF-794B-4A8B-AB60-6E0F37CE8CF6}" type="datetimeFigureOut">
              <a:rPr lang="en-MY" smtClean="0"/>
              <a:t>4/12/2020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0F17D9-A52C-4580-860D-10BF3304A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07D26B-FC8B-43E4-AE38-1C9B263AC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B2F7-3B8C-47E0-9EEB-6C88A49D565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18332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3773D-9122-4A8E-A2B0-ABA67202E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C6095-E7F1-4062-86E6-8924DEE70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6AB512-1A57-41A4-9F61-19A0158370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7AD2CA-4E3A-4BEC-8A43-F802206B2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BC5DF-794B-4A8B-AB60-6E0F37CE8CF6}" type="datetimeFigureOut">
              <a:rPr lang="en-MY" smtClean="0"/>
              <a:t>4/12/2020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E6FFFF-B876-4FA8-8B55-C98C10B8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2E3F41-08E5-441B-A698-7FA0437FC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B2F7-3B8C-47E0-9EEB-6C88A49D565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1991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ECE1A-DDCC-4672-8740-618846D1D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2CD0BE-57F5-4D80-A8A4-8DE98F80AA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697358-E93D-41B7-AAA7-97057F0B95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D9DB21-B596-4479-BBBE-A3EA5FE9D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BC5DF-794B-4A8B-AB60-6E0F37CE8CF6}" type="datetimeFigureOut">
              <a:rPr lang="en-MY" smtClean="0"/>
              <a:t>4/12/2020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C02979-6354-40C3-92F5-D80FF5109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B7236D-F3F4-4075-8C5B-A929C4D38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B2F7-3B8C-47E0-9EEB-6C88A49D565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08813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FD45B4-9AF1-4BEE-BAD0-4E1C1D9A1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DDDA45-6A45-4568-B8B8-1E33CB8A0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C6A5E-637D-454B-985D-E37DE671AA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BC5DF-794B-4A8B-AB60-6E0F37CE8CF6}" type="datetimeFigureOut">
              <a:rPr lang="en-MY" smtClean="0"/>
              <a:t>4/12/2020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EA115-810E-4E13-8284-E14CBA0DB2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68B93-1306-4B22-A6D2-43A488F9B9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0B2F7-3B8C-47E0-9EEB-6C88A49D565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38319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91BC83A-48EA-4199-A33A-945E1E5D03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0319" y="596348"/>
            <a:ext cx="5267325" cy="58578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CE10DEE-5BD2-4A3F-8E02-6C33A3EF7CE7}"/>
              </a:ext>
            </a:extLst>
          </p:cNvPr>
          <p:cNvSpPr txBox="1"/>
          <p:nvPr/>
        </p:nvSpPr>
        <p:spPr>
          <a:xfrm>
            <a:off x="371060" y="273182"/>
            <a:ext cx="3737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Upon user logout from the app, they will be land on this login page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A3C295B-0213-408A-A2ED-C25E7868F69B}"/>
              </a:ext>
            </a:extLst>
          </p:cNvPr>
          <p:cNvSpPr/>
          <p:nvPr/>
        </p:nvSpPr>
        <p:spPr>
          <a:xfrm>
            <a:off x="5186155" y="2923761"/>
            <a:ext cx="581024" cy="32385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FB9321-5496-47FD-B20B-02DC65CFAC45}"/>
              </a:ext>
            </a:extLst>
          </p:cNvPr>
          <p:cNvSpPr txBox="1"/>
          <p:nvPr/>
        </p:nvSpPr>
        <p:spPr>
          <a:xfrm>
            <a:off x="283930" y="1050108"/>
            <a:ext cx="391137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dirty="0"/>
              <a:t>Country code admin can configure at solution domain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dirty="0"/>
              <a:t>Current support Malaysia (+60) and Singapore (+65) only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dirty="0"/>
              <a:t>It will be selection list for the country code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dirty="0"/>
              <a:t>Before ‘NEXT’ button clickable, validation checking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MY" dirty="0"/>
              <a:t>If country code = Sg, the numbers of mobile number shall be 8 digits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MY" dirty="0"/>
              <a:t>If country code = My, the numbers of mobile number shall be 10 digits and 11 digits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MY" dirty="0"/>
              <a:t>Upon fulfil the validation checking then user can trigger the OTP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MY" dirty="0"/>
              <a:t>The numbers of mobile number can configure in the backend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F01CA9D-F7D6-4CD0-905D-CC00770AD85C}"/>
              </a:ext>
            </a:extLst>
          </p:cNvPr>
          <p:cNvCxnSpPr/>
          <p:nvPr/>
        </p:nvCxnSpPr>
        <p:spPr>
          <a:xfrm>
            <a:off x="4108174" y="403777"/>
            <a:ext cx="1868556" cy="94794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EEA8304-13AE-4546-B897-D9ED0F4619B9}"/>
              </a:ext>
            </a:extLst>
          </p:cNvPr>
          <p:cNvCxnSpPr/>
          <p:nvPr/>
        </p:nvCxnSpPr>
        <p:spPr>
          <a:xfrm>
            <a:off x="3882887" y="3085686"/>
            <a:ext cx="1159565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5108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AFD61F2-2770-4123-A1E1-4DE9EBCD5E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354" y="571500"/>
            <a:ext cx="2396113" cy="571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0A1AB5C-CE68-4910-ADB6-AF81862A5A5B}"/>
              </a:ext>
            </a:extLst>
          </p:cNvPr>
          <p:cNvSpPr txBox="1"/>
          <p:nvPr/>
        </p:nvSpPr>
        <p:spPr>
          <a:xfrm>
            <a:off x="3797300" y="1092200"/>
            <a:ext cx="5054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FE OTP handling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dirty="0"/>
              <a:t>iOS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MY" dirty="0"/>
              <a:t>Upon received OTP, populate it on top of the keyboard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MY" dirty="0"/>
              <a:t>Tap on the OTP auto fill in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MY" dirty="0"/>
              <a:t>User need to tap on next button to proceed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dirty="0"/>
              <a:t>Android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MY" dirty="0"/>
              <a:t>Upon received OTP, auto fill into the field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MY" dirty="0"/>
              <a:t>User need to tap on the next button </a:t>
            </a:r>
            <a:r>
              <a:rPr lang="en-MY"/>
              <a:t>to proceed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002779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5C8A653-72E9-4071-9BDB-BCD307DEF9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0412" y="519112"/>
            <a:ext cx="5591175" cy="58197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9201F11-79B3-4416-834D-1D7816ACDE6D}"/>
              </a:ext>
            </a:extLst>
          </p:cNvPr>
          <p:cNvSpPr txBox="1"/>
          <p:nvPr/>
        </p:nvSpPr>
        <p:spPr>
          <a:xfrm>
            <a:off x="714375" y="974725"/>
            <a:ext cx="24269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/>
              <a:t>OTP Validation checking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dirty="0"/>
              <a:t>Invalid OTP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dirty="0"/>
              <a:t>OTP expired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MY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26B0E41-CB2B-4DEE-8B12-4B2B94FF09B3}"/>
              </a:ext>
            </a:extLst>
          </p:cNvPr>
          <p:cNvSpPr txBox="1"/>
          <p:nvPr/>
        </p:nvSpPr>
        <p:spPr>
          <a:xfrm>
            <a:off x="411061" y="2718033"/>
            <a:ext cx="20553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Reset the field to blank if the OTP was invalid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E591B5B-CBD7-493F-A1C3-C53FC0EA440C}"/>
              </a:ext>
            </a:extLst>
          </p:cNvPr>
          <p:cNvCxnSpPr/>
          <p:nvPr/>
        </p:nvCxnSpPr>
        <p:spPr>
          <a:xfrm>
            <a:off x="2298583" y="2969703"/>
            <a:ext cx="1275127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CB4D9648-5509-49B9-AA95-7FD809FE5B3E}"/>
              </a:ext>
            </a:extLst>
          </p:cNvPr>
          <p:cNvSpPr txBox="1"/>
          <p:nvPr/>
        </p:nvSpPr>
        <p:spPr>
          <a:xfrm>
            <a:off x="9207501" y="974725"/>
            <a:ext cx="2578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User will be direct to home page upon successful verified OTP</a:t>
            </a:r>
          </a:p>
        </p:txBody>
      </p:sp>
    </p:spTree>
    <p:extLst>
      <p:ext uri="{BB962C8B-B14F-4D97-AF65-F5344CB8AC3E}">
        <p14:creationId xmlns:p14="http://schemas.microsoft.com/office/powerpoint/2010/main" val="2980714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BB07E80-6B67-4BA1-A901-CF5176FB06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650" y="444500"/>
            <a:ext cx="2781300" cy="55054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0472F38-C642-435D-B651-9138C20DB2C7}"/>
              </a:ext>
            </a:extLst>
          </p:cNvPr>
          <p:cNvSpPr txBox="1"/>
          <p:nvPr/>
        </p:nvSpPr>
        <p:spPr>
          <a:xfrm>
            <a:off x="4394201" y="444500"/>
            <a:ext cx="52197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System check: -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dirty="0"/>
              <a:t>Existing GETUP mobile number, upon OTP verified direct them to home page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dirty="0"/>
              <a:t>New mobile number, prompt the confirmation page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7CCE3CA-9070-449A-A8EF-47239B4F33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6874" y="1743075"/>
            <a:ext cx="2297426" cy="4670425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EDFB0C3-F6B9-40B8-9FE7-C25317BDC795}"/>
              </a:ext>
            </a:extLst>
          </p:cNvPr>
          <p:cNvCxnSpPr/>
          <p:nvPr/>
        </p:nvCxnSpPr>
        <p:spPr>
          <a:xfrm>
            <a:off x="5549900" y="1765300"/>
            <a:ext cx="990600" cy="6731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EA5B09F-E6BC-4156-ACE3-2D947FC69CC5}"/>
              </a:ext>
            </a:extLst>
          </p:cNvPr>
          <p:cNvSpPr txBox="1"/>
          <p:nvPr/>
        </p:nvSpPr>
        <p:spPr>
          <a:xfrm>
            <a:off x="4166238" y="4749621"/>
            <a:ext cx="18027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Direct user back to login page when tap on this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961EABF-6BA2-493E-96CA-B695476AEC5B}"/>
              </a:ext>
            </a:extLst>
          </p:cNvPr>
          <p:cNvCxnSpPr>
            <a:cxnSpLocks/>
          </p:cNvCxnSpPr>
          <p:nvPr/>
        </p:nvCxnSpPr>
        <p:spPr>
          <a:xfrm>
            <a:off x="5919474" y="4953000"/>
            <a:ext cx="1268726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39F3285-4CC9-4D9B-BF01-1E35CE7045BF}"/>
              </a:ext>
            </a:extLst>
          </p:cNvPr>
          <p:cNvSpPr txBox="1"/>
          <p:nvPr/>
        </p:nvSpPr>
        <p:spPr>
          <a:xfrm>
            <a:off x="9775198" y="4472622"/>
            <a:ext cx="1625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Direct user to onboarding flow when tap on this, kindly refer next slide for next page flow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B8CA9A3-B30A-4A50-9F77-81F18FCC8BE8}"/>
              </a:ext>
            </a:extLst>
          </p:cNvPr>
          <p:cNvCxnSpPr/>
          <p:nvPr/>
        </p:nvCxnSpPr>
        <p:spPr>
          <a:xfrm flipH="1">
            <a:off x="8763000" y="4953000"/>
            <a:ext cx="850901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0022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D2B7E32-9BBF-4721-AFAA-07C06CEE1D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75" y="1857375"/>
            <a:ext cx="11601450" cy="314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48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239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 Zheng Yuan</dc:creator>
  <cp:lastModifiedBy>Tan Zheng Yuan</cp:lastModifiedBy>
  <cp:revision>8</cp:revision>
  <dcterms:created xsi:type="dcterms:W3CDTF">2020-12-04T07:32:33Z</dcterms:created>
  <dcterms:modified xsi:type="dcterms:W3CDTF">2020-12-04T07:52:14Z</dcterms:modified>
</cp:coreProperties>
</file>