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67F6-9340-4AE9-A1EA-60A44E356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1BCE8D-71FB-48C3-BCD5-2DC3B3D66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351A3-B262-4F2E-9654-231743AC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6D2FB-A036-402F-AA49-0FD17F7F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B7D58-BEEB-4B0E-AE69-17CB028B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954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4A46C-F240-4FCA-9BBF-47AD30B18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7827-A1B8-4321-839E-CC65E370C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1279C-4833-44BF-8A03-ED5A3EB3D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23630-9A6E-4162-9600-F541F6A6E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B133F-47C0-47A1-90D9-5AB1CDA8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457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EEDE7-D879-4C7D-89FB-8FCC34805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6F60B-445E-4557-9408-449F2DAA3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CBCA-B199-452F-AAF2-99CD713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16063-83DE-4392-B39A-659F3483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7AE2D-E251-4FBE-88A7-FA4FCD578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072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C3E5-98C7-452F-B2B1-DAF49E189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E0DB-8FDB-4665-AC92-33E92144F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4AF-2DCC-4076-ADE6-5900E7412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F9350-29BC-468B-8F14-55A54986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EDB15-7A5C-47BD-A249-4FA9FDBA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89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28766-1FBF-49D4-B3C1-1518617C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D2461-69E4-44EC-98A2-0A45BE0DE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27A-F2FF-45BF-864B-6D24261D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A7BEC-0016-461F-A6BA-E012BC6D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4E53-5142-4D4A-B85F-ED5BFFC3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917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E6E28-1B79-4D87-B3A0-4EC77E7E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82A0-8367-4DDE-98B4-C9F71BF20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0B50A8-770E-4DB4-A15D-FB18A3C0B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5A0FE-8CEF-42F6-95BD-5DC10CD0A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B61F-C7CE-478D-AF63-28980D1C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19B4B-6549-43DA-A042-2871268C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060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B0E4-218B-4DE2-826E-68F4E8F48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15360-F9B8-4E69-986C-B01DA950D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F32A4-D5B6-47BC-BF1F-A03DEF7A3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1DFC1D-406B-4504-9EAB-B96E83AEB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F7B91B-9093-4CE0-B2D6-0DA914485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9D0799-4F1A-459E-AEEE-485D2319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E66AF-EAE8-4235-AB3E-680EF0130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BBD67-5562-44E2-8BE3-833341FD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0107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6E174-CA5D-4260-90EC-6F6594A78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92304-E68A-4ED0-915D-1359F728C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57AC1-F47E-4195-B94D-82CF05CF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85933-217E-4545-BBE0-5107BF5F2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3898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CDB67B-3596-4C54-8B66-E92782FE0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12EEC-2D21-4ED7-A171-8E1134B0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23AB9-68E5-4DD6-BCE7-69FE5240B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909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7AD34-2F61-4D87-9672-6ED391719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54ED0-CD0C-411E-922D-E54E77498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DFFFB-8287-4D20-ACD7-4673AFB29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99D97-8FC3-4A42-A966-078063E3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25E31-0E67-4F69-B223-B80FE94F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80903-5809-4267-A586-C567B776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896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FE3E-7534-4151-82C8-71BCED26B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A0F8D-F225-4313-88FE-6974A62C4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5982E-AFB7-4FDF-A188-F0CB37B9C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8FF27-75C5-4FE3-AE63-B0630053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64C31-6BB3-4422-B959-19219304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08F32-4E27-4D1D-97EF-B7644839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881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6A85E9-3B17-442F-8500-CA4E50CF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101B7-4695-460B-BBEF-E053E75DD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74FDF-E454-4078-93D4-EE88470AE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03397-EC85-408F-8558-9D89786BA781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802DE-27F9-442C-8CCA-A74358A32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38D5D-9C01-465B-9A6E-2D4FA12C7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460F-7B10-4DED-84E4-34780EAE8AB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097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129DD9-F607-4F52-B9E9-6204B5016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83" y="646285"/>
            <a:ext cx="2991056" cy="54430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2C2A08-3FD8-4ED7-8CD8-C5B0FB668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077" y="668974"/>
            <a:ext cx="2660445" cy="55327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080416-B350-4233-A94D-90C5695E9358}"/>
              </a:ext>
            </a:extLst>
          </p:cNvPr>
          <p:cNvSpPr txBox="1"/>
          <p:nvPr/>
        </p:nvSpPr>
        <p:spPr>
          <a:xfrm>
            <a:off x="3882568" y="2019951"/>
            <a:ext cx="2660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Click on change your mobile no will direct user to change mobile number flow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778DC8C-7432-4627-B803-D376CF3A2577}"/>
              </a:ext>
            </a:extLst>
          </p:cNvPr>
          <p:cNvCxnSpPr/>
          <p:nvPr/>
        </p:nvCxnSpPr>
        <p:spPr>
          <a:xfrm>
            <a:off x="2371339" y="3246783"/>
            <a:ext cx="428125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5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04F169-9B5F-4DCA-9CEE-4F877E11C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365" y="252412"/>
            <a:ext cx="6981825" cy="63531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CFDE00-9A5F-41D7-A683-39D5F471D268}"/>
              </a:ext>
            </a:extLst>
          </p:cNvPr>
          <p:cNvSpPr txBox="1"/>
          <p:nvPr/>
        </p:nvSpPr>
        <p:spPr>
          <a:xfrm>
            <a:off x="9759190" y="894498"/>
            <a:ext cx="2239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System will check whether the email address exist in GETUP system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769D3C-3CD7-49BF-A24A-5A8DBD9A476A}"/>
              </a:ext>
            </a:extLst>
          </p:cNvPr>
          <p:cNvSpPr txBox="1"/>
          <p:nvPr/>
        </p:nvSpPr>
        <p:spPr>
          <a:xfrm>
            <a:off x="391486" y="571333"/>
            <a:ext cx="2779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Enter valid email format then the ‘Next’ button is clickable. E.g. </a:t>
            </a:r>
            <a:r>
              <a:rPr lang="en-MY" dirty="0" err="1"/>
              <a:t>xxx@xxx.xxx</a:t>
            </a:r>
            <a:endParaRPr lang="en-MY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33C04-D560-42CC-B7FE-FF786E4FB6C0}"/>
              </a:ext>
            </a:extLst>
          </p:cNvPr>
          <p:cNvCxnSpPr/>
          <p:nvPr/>
        </p:nvCxnSpPr>
        <p:spPr>
          <a:xfrm>
            <a:off x="2160104" y="1633163"/>
            <a:ext cx="1457739" cy="31906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40E9F0C-9219-4CF7-9799-DC80C9F0CFC1}"/>
              </a:ext>
            </a:extLst>
          </p:cNvPr>
          <p:cNvCxnSpPr>
            <a:cxnSpLocks/>
          </p:cNvCxnSpPr>
          <p:nvPr/>
        </p:nvCxnSpPr>
        <p:spPr>
          <a:xfrm flipH="1">
            <a:off x="8208686" y="1736035"/>
            <a:ext cx="1550504" cy="11529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90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886DCB-F81B-404F-91B9-71391DB02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51354"/>
            <a:ext cx="3055247" cy="61552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CAEA2C-8642-408B-86D8-B6B569EF1145}"/>
              </a:ext>
            </a:extLst>
          </p:cNvPr>
          <p:cNvSpPr txBox="1"/>
          <p:nvPr/>
        </p:nvSpPr>
        <p:spPr>
          <a:xfrm>
            <a:off x="4884047" y="1380599"/>
            <a:ext cx="6202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Upon system send the email verification, the screen flow will stop here until user click on the link in the email</a:t>
            </a:r>
          </a:p>
        </p:txBody>
      </p:sp>
    </p:spTree>
    <p:extLst>
      <p:ext uri="{BB962C8B-B14F-4D97-AF65-F5344CB8AC3E}">
        <p14:creationId xmlns:p14="http://schemas.microsoft.com/office/powerpoint/2010/main" val="318745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CD9064-9EEC-449E-A0FD-7BAA3D9F1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680" y="128587"/>
            <a:ext cx="6715125" cy="66008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346F74-C42E-49E9-B9CE-25FE3F3C5360}"/>
              </a:ext>
            </a:extLst>
          </p:cNvPr>
          <p:cNvSpPr txBox="1"/>
          <p:nvPr/>
        </p:nvSpPr>
        <p:spPr>
          <a:xfrm>
            <a:off x="8269357" y="1510748"/>
            <a:ext cx="36045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Upon user click on the link in the email, GETUP app will open this page, for user to enter the old mobile number and new mobile number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D7797E8-4B17-4A73-8446-30232D27BD78}"/>
              </a:ext>
            </a:extLst>
          </p:cNvPr>
          <p:cNvCxnSpPr/>
          <p:nvPr/>
        </p:nvCxnSpPr>
        <p:spPr>
          <a:xfrm flipH="1">
            <a:off x="6930887" y="2120348"/>
            <a:ext cx="123245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5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4602C2-FFEB-453C-A37E-A036DAB51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384" y="208441"/>
            <a:ext cx="6801232" cy="64411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E85CDD-5031-444E-B93E-83C603067FC4}"/>
              </a:ext>
            </a:extLst>
          </p:cNvPr>
          <p:cNvSpPr txBox="1"/>
          <p:nvPr/>
        </p:nvSpPr>
        <p:spPr>
          <a:xfrm>
            <a:off x="238539" y="1391479"/>
            <a:ext cx="2001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Prompt error if the number didn’t match with the email address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3C469E-75B0-4A4B-A251-0A965B1C151A}"/>
              </a:ext>
            </a:extLst>
          </p:cNvPr>
          <p:cNvCxnSpPr/>
          <p:nvPr/>
        </p:nvCxnSpPr>
        <p:spPr>
          <a:xfrm>
            <a:off x="1855304" y="1908313"/>
            <a:ext cx="98066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A2CB950-E78A-4567-BD59-6FFCB3B66602}"/>
              </a:ext>
            </a:extLst>
          </p:cNvPr>
          <p:cNvSpPr txBox="1"/>
          <p:nvPr/>
        </p:nvSpPr>
        <p:spPr>
          <a:xfrm>
            <a:off x="9488557" y="2591808"/>
            <a:ext cx="2703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Prompt error when entered new mobile number already registered in system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CCABE2C-8A23-497B-A00D-413D606BF1E6}"/>
              </a:ext>
            </a:extLst>
          </p:cNvPr>
          <p:cNvCxnSpPr/>
          <p:nvPr/>
        </p:nvCxnSpPr>
        <p:spPr>
          <a:xfrm flipH="1">
            <a:off x="8680174" y="2756452"/>
            <a:ext cx="68911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7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AFD61F2-2770-4123-A1E1-4DE9EBCD5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354" y="571500"/>
            <a:ext cx="2396113" cy="571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A1AB5C-CE68-4910-ADB6-AF81862A5A5B}"/>
              </a:ext>
            </a:extLst>
          </p:cNvPr>
          <p:cNvSpPr txBox="1"/>
          <p:nvPr/>
        </p:nvSpPr>
        <p:spPr>
          <a:xfrm>
            <a:off x="3797300" y="1092200"/>
            <a:ext cx="505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FE OTP handling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Upon received OTP, populate it on top of the keyboard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Tap on the OTP auto fill 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User need to tap on next button to proceed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Android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Upon received OTP, auto fill into the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User need to tap on the next button </a:t>
            </a:r>
            <a:r>
              <a:rPr lang="en-MY"/>
              <a:t>to proceed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00277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C8A653-72E9-4071-9BDB-BCD307DEF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412" y="519112"/>
            <a:ext cx="5591175" cy="58197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201F11-79B3-4416-834D-1D7816ACDE6D}"/>
              </a:ext>
            </a:extLst>
          </p:cNvPr>
          <p:cNvSpPr txBox="1"/>
          <p:nvPr/>
        </p:nvSpPr>
        <p:spPr>
          <a:xfrm>
            <a:off x="714375" y="974725"/>
            <a:ext cx="24269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OTP Validation checking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Invalid OTP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OTP expired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MY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6B0E41-CB2B-4DEE-8B12-4B2B94FF09B3}"/>
              </a:ext>
            </a:extLst>
          </p:cNvPr>
          <p:cNvSpPr txBox="1"/>
          <p:nvPr/>
        </p:nvSpPr>
        <p:spPr>
          <a:xfrm>
            <a:off x="411061" y="2718033"/>
            <a:ext cx="2055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Reset the field to blank if the OTP was invalid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E591B5B-CBD7-493F-A1C3-C53FC0EA440C}"/>
              </a:ext>
            </a:extLst>
          </p:cNvPr>
          <p:cNvCxnSpPr/>
          <p:nvPr/>
        </p:nvCxnSpPr>
        <p:spPr>
          <a:xfrm>
            <a:off x="2298583" y="2969703"/>
            <a:ext cx="127512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B4D9648-5509-49B9-AA95-7FD809FE5B3E}"/>
              </a:ext>
            </a:extLst>
          </p:cNvPr>
          <p:cNvSpPr txBox="1"/>
          <p:nvPr/>
        </p:nvSpPr>
        <p:spPr>
          <a:xfrm>
            <a:off x="9207501" y="974725"/>
            <a:ext cx="257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User will be direct to home page upon successful verified OTP</a:t>
            </a:r>
          </a:p>
        </p:txBody>
      </p:sp>
    </p:spTree>
    <p:extLst>
      <p:ext uri="{BB962C8B-B14F-4D97-AF65-F5344CB8AC3E}">
        <p14:creationId xmlns:p14="http://schemas.microsoft.com/office/powerpoint/2010/main" val="298071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32C748-20C1-4408-8391-585003328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40" y="245165"/>
            <a:ext cx="3295331" cy="63676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413F47-7285-43DE-ADC4-594F15B8DF1E}"/>
              </a:ext>
            </a:extLst>
          </p:cNvPr>
          <p:cNvSpPr txBox="1"/>
          <p:nvPr/>
        </p:nvSpPr>
        <p:spPr>
          <a:xfrm>
            <a:off x="5420139" y="993914"/>
            <a:ext cx="3631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Direct user to home page upon successfully updated the </a:t>
            </a:r>
            <a:r>
              <a:rPr lang="en-MY" dirty="0" err="1"/>
              <a:t>moblie</a:t>
            </a:r>
            <a:r>
              <a:rPr lang="en-MY" dirty="0"/>
              <a:t> number</a:t>
            </a:r>
          </a:p>
        </p:txBody>
      </p:sp>
    </p:spTree>
    <p:extLst>
      <p:ext uri="{BB962C8B-B14F-4D97-AF65-F5344CB8AC3E}">
        <p14:creationId xmlns:p14="http://schemas.microsoft.com/office/powerpoint/2010/main" val="84572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210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Zheng Yuan</dc:creator>
  <cp:lastModifiedBy>Tan Zheng Yuan</cp:lastModifiedBy>
  <cp:revision>14</cp:revision>
  <dcterms:created xsi:type="dcterms:W3CDTF">2020-12-04T07:52:22Z</dcterms:created>
  <dcterms:modified xsi:type="dcterms:W3CDTF">2020-12-04T08:05:13Z</dcterms:modified>
</cp:coreProperties>
</file>