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828A6-2A5D-42D1-B90E-58E50E806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ECB33-FB3A-4C9A-BE15-D5649B5AF7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F4E5F-0862-4CE9-BB3C-142E6331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75A5F-C3BF-4420-91F7-6B4D64070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E82E4-6EA5-4C8A-BA7A-3190BB00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94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0D3D8-BA76-468A-A169-E7AC8AF1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0886E-56A2-4B84-8675-B1ED61CC7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0C822-D2AF-4A89-B2D8-1C1A622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2AD00-9155-4A90-89AF-ECAE9194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81D3E-BDE3-4E6B-A592-2CFAEB64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62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C9BDC2-E423-4146-B9C4-89505258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A372C-DD69-4733-9EB2-9FAD9F1D4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321D8-1163-4F4B-A88A-777133F2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AE488-8B58-48D1-922C-9C6B1B193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6CC49-501E-445A-B7FD-F6B071F6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667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8FDC-377E-4D34-997B-5934BBF0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C3020-CF04-4E81-9C1B-743DD7A46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BA3BD-349E-461D-BFBD-452BC4BF0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3AA46-36F6-4537-99B8-2F5F721F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76A7C-F526-493C-8A09-4ECC12D6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686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940D-C325-4DEE-BEB4-A61FED3D1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A83F2-CD33-467C-A81F-7AB00AC5A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B30BE-374C-4756-8C81-A6EAE1F3B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BA324-2B10-4616-969F-15B73EF2F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5CDBF-8339-4454-8EBA-AEFE5B13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706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9595-EC1F-409B-93B1-BE3345F1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4590-9767-4AF4-AF1D-990C462ED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A33BCB-A5BD-46A4-8558-FAACF7D5B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AE8BF-02F9-4DF4-9FAF-3D1E36BA3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36A93-3A9F-4608-A531-834CBC863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343E3-10B1-4AFC-9D64-FA18FD68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903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0AB4D-4E6E-4EDF-879D-0B3AC58C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240AC-CC5E-478F-ACA7-848F60781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DFF790-48E4-45C9-B6F9-5BC1B0C61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05C7F9-FFD6-4479-96F7-D6456BE12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6CF3D3-A48D-4AE1-9587-DAA742B4D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4739E6-E2EB-4B49-9D22-5DFD7FE1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F592AA-A0AA-43B7-A4E3-047949085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D72C34-7163-4FE4-BA89-1EDDE537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541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415FB-434A-4B30-B84F-B28DE2A28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BEE1F-B84F-4758-A6C2-B50C5486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D036E-B2CB-45E5-8162-C95EE080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B58AB-4341-4C91-83CA-051B7E94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938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082E9-F21A-41D9-ADCB-C738E595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E4D5D2-AC67-4D11-8C4B-CA1AAA9AF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6BFBF-FD85-453D-894A-CD1D9AE11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7924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1EAE9-5583-44FA-A866-A60F59C4B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5C506-E34B-446E-B2BA-049D3C1FB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30B08-4E6E-4291-ACCD-A3F9ED78A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67ECC-E0CF-4848-8A54-18D0B5E4F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20232-F3F1-4DCB-A85D-96DD3E39E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4E8115-3BEA-4CF2-B818-C32E7FABA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2626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D6A6-95C5-4F70-B134-77C2F1E5B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23633A-0540-4218-B376-586D165B1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14E743-E725-4743-AB4F-491D00137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81398-CD96-445D-95D1-6504CD13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11688-63BF-4551-87FE-031EF49F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98098-87B0-47F5-9029-617442F2D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7843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BD821F-1C33-4AF0-8887-3050E195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83F77-D0AF-4E10-90EA-243E3C3B9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E25A3-C4B5-4C3F-B3A8-6AE8BD8E4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4E8F-06D4-476C-831C-4A1B026DECC1}" type="datetimeFigureOut">
              <a:rPr lang="en-MY" smtClean="0"/>
              <a:t>6/10/2021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95B09-5F29-4482-A972-4FCB71444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A2A00-20FE-4D4C-976D-9774A79FF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FF0D-D66D-49AF-AC94-9EB2EB8CEF4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86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8DD8BE1-8452-4D8A-8B5A-5D5A78537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78" y="186847"/>
            <a:ext cx="3067638" cy="66093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E8CD264-AEE6-4409-980F-984A65FB26C6}"/>
              </a:ext>
            </a:extLst>
          </p:cNvPr>
          <p:cNvSpPr/>
          <p:nvPr/>
        </p:nvSpPr>
        <p:spPr>
          <a:xfrm>
            <a:off x="855718" y="4312509"/>
            <a:ext cx="1841157" cy="1606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C95C3D-3403-461E-861D-343B06EDED94}"/>
              </a:ext>
            </a:extLst>
          </p:cNvPr>
          <p:cNvSpPr/>
          <p:nvPr/>
        </p:nvSpPr>
        <p:spPr>
          <a:xfrm>
            <a:off x="752385" y="4386648"/>
            <a:ext cx="1841157" cy="16063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100" dirty="0">
                <a:solidFill>
                  <a:schemeClr val="tx1"/>
                </a:solidFill>
              </a:rPr>
              <a:t>No document uploaded yet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DAC39A-B590-4842-B544-461B1D5990D0}"/>
              </a:ext>
            </a:extLst>
          </p:cNvPr>
          <p:cNvSpPr txBox="1"/>
          <p:nvPr/>
        </p:nvSpPr>
        <p:spPr>
          <a:xfrm>
            <a:off x="4210565" y="792545"/>
            <a:ext cx="609805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1. </a:t>
            </a:r>
            <a:r>
              <a:rPr lang="en-MY" u="sng" dirty="0"/>
              <a:t>If there is NO </a:t>
            </a:r>
            <a:r>
              <a:rPr lang="en-MY" u="sng" dirty="0" err="1"/>
              <a:t>ktp</a:t>
            </a:r>
            <a:r>
              <a:rPr lang="en-MY" u="sng" dirty="0"/>
              <a:t> or </a:t>
            </a:r>
            <a:r>
              <a:rPr lang="en-MY" u="sng" dirty="0" err="1"/>
              <a:t>npwp</a:t>
            </a:r>
            <a:r>
              <a:rPr lang="en-MY" u="sng" dirty="0"/>
              <a:t>, it will display copywriting below:</a:t>
            </a:r>
          </a:p>
          <a:p>
            <a:r>
              <a:rPr lang="en-MY" dirty="0"/>
              <a:t>	</a:t>
            </a:r>
          </a:p>
          <a:p>
            <a:r>
              <a:rPr lang="en-MY" dirty="0"/>
              <a:t>	EN: No document uploaded yet  </a:t>
            </a:r>
          </a:p>
          <a:p>
            <a:r>
              <a:rPr lang="en-MY" dirty="0"/>
              <a:t>	ID: T</a:t>
            </a:r>
            <a:r>
              <a:rPr lang="nn-NO" dirty="0"/>
              <a:t>idak ada dokumen yang diupload</a:t>
            </a:r>
            <a:endParaRPr lang="en-MY" dirty="0"/>
          </a:p>
          <a:p>
            <a:pPr marL="342900" indent="-342900">
              <a:buAutoNum type="arabicPeriod"/>
            </a:pPr>
            <a:endParaRPr lang="en-MY" dirty="0"/>
          </a:p>
          <a:p>
            <a:r>
              <a:rPr lang="en-MY" dirty="0"/>
              <a:t>2. If there is </a:t>
            </a:r>
            <a:r>
              <a:rPr lang="en-MY" dirty="0" err="1"/>
              <a:t>ktp</a:t>
            </a:r>
            <a:r>
              <a:rPr lang="en-MY" dirty="0"/>
              <a:t> or </a:t>
            </a:r>
            <a:r>
              <a:rPr lang="en-MY" dirty="0" err="1"/>
              <a:t>npwp</a:t>
            </a:r>
            <a:r>
              <a:rPr lang="en-MY" dirty="0"/>
              <a:t> uploaded it will display either one or both accordingly.</a:t>
            </a:r>
          </a:p>
          <a:p>
            <a:pPr marL="342900" indent="-342900">
              <a:buAutoNum type="arabicPeriod"/>
            </a:pPr>
            <a:endParaRPr lang="en-MY" dirty="0"/>
          </a:p>
          <a:p>
            <a:r>
              <a:rPr lang="en-US" dirty="0"/>
              <a:t>3. This also apply for Document Details  - On Registration check screen</a:t>
            </a:r>
            <a:endParaRPr lang="en-MY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62696B-65F4-4EE5-8F4E-072A2FE73AEE}"/>
              </a:ext>
            </a:extLst>
          </p:cNvPr>
          <p:cNvSpPr/>
          <p:nvPr/>
        </p:nvSpPr>
        <p:spPr>
          <a:xfrm>
            <a:off x="492564" y="4328807"/>
            <a:ext cx="2567463" cy="2948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D31BE9-EE6B-49F6-B318-D5FF57E94C03}"/>
              </a:ext>
            </a:extLst>
          </p:cNvPr>
          <p:cNvSpPr/>
          <p:nvPr/>
        </p:nvSpPr>
        <p:spPr>
          <a:xfrm>
            <a:off x="5046812" y="1356157"/>
            <a:ext cx="3759022" cy="5745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3A58F4BF-1795-4224-B0D5-2F228A538872}"/>
              </a:ext>
            </a:extLst>
          </p:cNvPr>
          <p:cNvCxnSpPr>
            <a:cxnSpLocks/>
            <a:stCxn id="19" idx="1"/>
            <a:endCxn id="14" idx="3"/>
          </p:cNvCxnSpPr>
          <p:nvPr/>
        </p:nvCxnSpPr>
        <p:spPr>
          <a:xfrm rot="10800000" flipV="1">
            <a:off x="3060028" y="1643453"/>
            <a:ext cx="1986785" cy="2832782"/>
          </a:xfrm>
          <a:prstGeom prst="bentConnector3">
            <a:avLst>
              <a:gd name="adj1" fmla="val 6928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52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2</cp:revision>
  <dcterms:created xsi:type="dcterms:W3CDTF">2021-10-06T10:47:53Z</dcterms:created>
  <dcterms:modified xsi:type="dcterms:W3CDTF">2021-10-06T11:06:09Z</dcterms:modified>
</cp:coreProperties>
</file>