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1"/>
  </p:sldMasterIdLst>
  <p:notesMasterIdLst>
    <p:notesMasterId r:id="rId4"/>
  </p:notesMasterIdLst>
  <p:sldIdLst>
    <p:sldId id="316" r:id="rId2"/>
    <p:sldId id="328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A5C6"/>
    <a:srgbClr val="0099FF"/>
    <a:srgbClr val="0099CC"/>
    <a:srgbClr val="336699"/>
    <a:srgbClr val="FFFFCC"/>
    <a:srgbClr val="059ADD"/>
    <a:srgbClr val="0087E2"/>
    <a:srgbClr val="0066CC"/>
    <a:srgbClr val="3366FF"/>
    <a:srgbClr val="27A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66F60BB-802C-47FB-AEE5-DF250B6A8843}">
  <a:tblStyle styleId="{566F60BB-802C-47FB-AEE5-DF250B6A8843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06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79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5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8066732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634018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945008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Pr>
        <a:solidFill>
          <a:schemeClr val="bg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961901" y="3785246"/>
            <a:ext cx="6955599" cy="1546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rgbClr val="2185C5"/>
              </a:buClr>
              <a:buSzPct val="100000"/>
              <a:defRPr sz="4400">
                <a:solidFill>
                  <a:srgbClr val="0EA5C6"/>
                </a:solidFill>
                <a:latin typeface="+mj-lt"/>
              </a:defRPr>
            </a:lvl1pPr>
            <a:lvl2pPr lvl="1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2pPr>
            <a:lvl3pPr lvl="2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3pPr>
            <a:lvl4pPr lvl="3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4pPr>
            <a:lvl5pPr lvl="4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5pPr>
            <a:lvl6pPr lvl="5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6pPr>
            <a:lvl7pPr lvl="6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7pPr>
            <a:lvl8pPr lvl="7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8pPr>
            <a:lvl9pPr lvl="8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9pPr>
          </a:lstStyle>
          <a:p>
            <a:endParaRPr dirty="0"/>
          </a:p>
        </p:txBody>
      </p:sp>
      <p:sp>
        <p:nvSpPr>
          <p:cNvPr id="10" name="Shape 10"/>
          <p:cNvSpPr/>
          <p:nvPr/>
        </p:nvSpPr>
        <p:spPr>
          <a:xfrm>
            <a:off x="7917661" y="3377551"/>
            <a:ext cx="962400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1" name="Shape 11"/>
          <p:cNvSpPr/>
          <p:nvPr/>
        </p:nvSpPr>
        <p:spPr>
          <a:xfrm>
            <a:off x="8879813" y="3377551"/>
            <a:ext cx="962400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2" name="Shape 12"/>
          <p:cNvSpPr/>
          <p:nvPr/>
        </p:nvSpPr>
        <p:spPr>
          <a:xfrm>
            <a:off x="-1" y="3377551"/>
            <a:ext cx="962400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3" name="Shape 13"/>
          <p:cNvSpPr/>
          <p:nvPr/>
        </p:nvSpPr>
        <p:spPr>
          <a:xfrm>
            <a:off x="961899" y="3377551"/>
            <a:ext cx="6955599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C125C8-BFDE-4D9B-9C61-2DC6DD7E6B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690" y="6063009"/>
            <a:ext cx="1653710" cy="5337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ub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0"/>
            <a:ext cx="12192000" cy="5323800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>
              <a:solidFill>
                <a:srgbClr val="0EA5C6"/>
              </a:solidFill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914400" y="2111123"/>
            <a:ext cx="103632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2EFB6"/>
                </a:solidFill>
                <a:latin typeface="Avenir LT Std 45 Book" panose="020B0502020203020204" pitchFamily="34" charset="0"/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914400" y="3786737"/>
            <a:ext cx="103632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0">
                <a:solidFill>
                  <a:srgbClr val="F2EFB6"/>
                </a:solidFill>
                <a:latin typeface="Avenir LT Std 35 Light" panose="020B0402020203020204" pitchFamily="34" charset="0"/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None/>
              <a:defRPr b="1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None/>
              <a:defRPr b="1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  <p:sp>
        <p:nvSpPr>
          <p:cNvPr id="18" name="Shape 18"/>
          <p:cNvSpPr/>
          <p:nvPr/>
        </p:nvSpPr>
        <p:spPr>
          <a:xfrm>
            <a:off x="4063604" y="5323801"/>
            <a:ext cx="4063600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9" name="Shape 19"/>
          <p:cNvSpPr/>
          <p:nvPr/>
        </p:nvSpPr>
        <p:spPr>
          <a:xfrm>
            <a:off x="8128360" y="5323801"/>
            <a:ext cx="4063600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20" name="Shape 20"/>
          <p:cNvSpPr/>
          <p:nvPr/>
        </p:nvSpPr>
        <p:spPr>
          <a:xfrm>
            <a:off x="1" y="5323801"/>
            <a:ext cx="4063600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7CC1DB8-A165-452B-881D-DE9A91267F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690" y="6063009"/>
            <a:ext cx="1653710" cy="5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831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Sub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0"/>
            <a:ext cx="12192000" cy="5323800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>
              <a:solidFill>
                <a:srgbClr val="0EA5C6"/>
              </a:solidFill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914400" y="2111123"/>
            <a:ext cx="103632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2EFB6"/>
                </a:solidFill>
                <a:latin typeface="Avenir LT Std 45 Book" panose="020B0502020203020204" pitchFamily="34" charset="0"/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914400" y="3786737"/>
            <a:ext cx="103632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0">
                <a:solidFill>
                  <a:srgbClr val="F2EFB6"/>
                </a:solidFill>
                <a:latin typeface="Avenir LT Std 35 Light" panose="020B0402020203020204" pitchFamily="34" charset="0"/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None/>
              <a:defRPr b="1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None/>
              <a:defRPr b="1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  <p:sp>
        <p:nvSpPr>
          <p:cNvPr id="18" name="Shape 18"/>
          <p:cNvSpPr/>
          <p:nvPr/>
        </p:nvSpPr>
        <p:spPr>
          <a:xfrm>
            <a:off x="4063604" y="5323801"/>
            <a:ext cx="4063600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9" name="Shape 19"/>
          <p:cNvSpPr/>
          <p:nvPr/>
        </p:nvSpPr>
        <p:spPr>
          <a:xfrm>
            <a:off x="8128360" y="5323801"/>
            <a:ext cx="4063600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20" name="Shape 20"/>
          <p:cNvSpPr/>
          <p:nvPr/>
        </p:nvSpPr>
        <p:spPr>
          <a:xfrm>
            <a:off x="1" y="5323801"/>
            <a:ext cx="4063600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690" y="6063009"/>
            <a:ext cx="1653710" cy="5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471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Quot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2280567" y="2882401"/>
            <a:ext cx="7631599" cy="1093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defRPr i="1">
                <a:solidFill>
                  <a:schemeClr val="bg2">
                    <a:lumMod val="50000"/>
                  </a:schemeClr>
                </a:solidFill>
                <a:latin typeface="Avenir LT Std 35 Light" panose="020B0402020203020204" pitchFamily="34" charset="0"/>
              </a:defRPr>
            </a:lvl1pPr>
            <a:lvl2pPr lvl="1" algn="ctr" rtl="0">
              <a:spcBef>
                <a:spcPts val="0"/>
              </a:spcBef>
              <a:defRPr i="1"/>
            </a:lvl2pPr>
            <a:lvl3pPr lvl="2" algn="ctr" rtl="0">
              <a:spcBef>
                <a:spcPts val="0"/>
              </a:spcBef>
              <a:defRPr i="1"/>
            </a:lvl3pPr>
            <a:lvl4pPr lvl="3" algn="ctr" rtl="0">
              <a:spcBef>
                <a:spcPts val="0"/>
              </a:spcBef>
              <a:defRPr i="1"/>
            </a:lvl4pPr>
            <a:lvl5pPr lvl="4" algn="ctr" rtl="0">
              <a:spcBef>
                <a:spcPts val="0"/>
              </a:spcBef>
              <a:defRPr i="1"/>
            </a:lvl5pPr>
            <a:lvl6pPr lvl="5" algn="ctr" rtl="0">
              <a:spcBef>
                <a:spcPts val="0"/>
              </a:spcBef>
              <a:defRPr i="1"/>
            </a:lvl6pPr>
            <a:lvl7pPr lvl="6" algn="ctr" rtl="0">
              <a:spcBef>
                <a:spcPts val="0"/>
              </a:spcBef>
              <a:defRPr i="1"/>
            </a:lvl7pPr>
            <a:lvl8pPr lvl="7" algn="ctr" rtl="0">
              <a:spcBef>
                <a:spcPts val="0"/>
              </a:spcBef>
              <a:defRPr i="1"/>
            </a:lvl8pPr>
            <a:lvl9pPr lvl="8" algn="ctr">
              <a:spcBef>
                <a:spcPts val="0"/>
              </a:spcBef>
              <a:defRPr i="1"/>
            </a:lvl9pPr>
          </a:lstStyle>
          <a:p>
            <a:endParaRPr dirty="0"/>
          </a:p>
        </p:txBody>
      </p:sp>
      <p:sp>
        <p:nvSpPr>
          <p:cNvPr id="23" name="Shape 23"/>
          <p:cNvSpPr txBox="1"/>
          <p:nvPr/>
        </p:nvSpPr>
        <p:spPr>
          <a:xfrm>
            <a:off x="4791200" y="1575226"/>
            <a:ext cx="2609600" cy="87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9600" b="1">
                <a:solidFill>
                  <a:srgbClr val="97ABBC"/>
                </a:solidFill>
              </a:rPr>
              <a:t>“</a:t>
            </a:r>
          </a:p>
        </p:txBody>
      </p:sp>
      <p:sp>
        <p:nvSpPr>
          <p:cNvPr id="24" name="Shape 24"/>
          <p:cNvSpPr/>
          <p:nvPr/>
        </p:nvSpPr>
        <p:spPr>
          <a:xfrm>
            <a:off x="7631044" y="2132901"/>
            <a:ext cx="2280400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25" name="Shape 25"/>
          <p:cNvSpPr/>
          <p:nvPr/>
        </p:nvSpPr>
        <p:spPr>
          <a:xfrm>
            <a:off x="9912235" y="2132901"/>
            <a:ext cx="2280400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26" name="Shape 26"/>
          <p:cNvSpPr/>
          <p:nvPr/>
        </p:nvSpPr>
        <p:spPr>
          <a:xfrm>
            <a:off x="0" y="2132901"/>
            <a:ext cx="2280400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27" name="Shape 27"/>
          <p:cNvSpPr/>
          <p:nvPr/>
        </p:nvSpPr>
        <p:spPr>
          <a:xfrm>
            <a:off x="2280565" y="2132901"/>
            <a:ext cx="2280400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8" name="TextBox 7"/>
          <p:cNvSpPr txBox="1"/>
          <p:nvPr userDrawn="1"/>
        </p:nvSpPr>
        <p:spPr>
          <a:xfrm>
            <a:off x="11470549" y="6462556"/>
            <a:ext cx="452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439CFB-F7B8-4A90-9D8B-18C1CA080CCB}" type="slidenum">
              <a:rPr lang="en-US" sz="1100" smtClean="0">
                <a:solidFill>
                  <a:srgbClr val="94A2AA"/>
                </a:solidFill>
                <a:latin typeface="+mn-lt"/>
              </a:rPr>
              <a:pPr algn="ctr"/>
              <a:t>‹#›</a:t>
            </a:fld>
            <a:endParaRPr lang="en-US" sz="1100" dirty="0">
              <a:solidFill>
                <a:srgbClr val="94A2AA"/>
              </a:solidFill>
              <a:latin typeface="+mn-lt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FDA15A-7453-4846-B6C5-A23D8DB34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690" y="6063009"/>
            <a:ext cx="1653710" cy="5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1195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694481" y="274650"/>
            <a:ext cx="1077603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>
                <a:solidFill>
                  <a:srgbClr val="0EA5C6"/>
                </a:solidFill>
                <a:latin typeface="Avenir LT Std 45 Book" panose="020B0502020203020204" pitchFamily="34" charset="0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7" name="Shape 31"/>
          <p:cNvSpPr/>
          <p:nvPr userDrawn="1"/>
        </p:nvSpPr>
        <p:spPr>
          <a:xfrm>
            <a:off x="9808489" y="6755101"/>
            <a:ext cx="1191599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8" name="Shape 32"/>
          <p:cNvSpPr/>
          <p:nvPr userDrawn="1"/>
        </p:nvSpPr>
        <p:spPr>
          <a:xfrm>
            <a:off x="11000415" y="6755101"/>
            <a:ext cx="1191599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1" name="Shape 33"/>
          <p:cNvSpPr/>
          <p:nvPr userDrawn="1"/>
        </p:nvSpPr>
        <p:spPr>
          <a:xfrm>
            <a:off x="1" y="6755101"/>
            <a:ext cx="1191599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2" name="Shape 34"/>
          <p:cNvSpPr/>
          <p:nvPr userDrawn="1"/>
        </p:nvSpPr>
        <p:spPr>
          <a:xfrm>
            <a:off x="1191612" y="6755101"/>
            <a:ext cx="8616800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690" y="6116174"/>
            <a:ext cx="1653710" cy="533744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11470549" y="6462556"/>
            <a:ext cx="452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439CFB-F7B8-4A90-9D8B-18C1CA080CCB}" type="slidenum">
              <a:rPr lang="en-US" sz="1100" smtClean="0">
                <a:solidFill>
                  <a:srgbClr val="94A2AA"/>
                </a:solidFill>
                <a:latin typeface="+mn-lt"/>
              </a:rPr>
              <a:pPr algn="ctr"/>
              <a:t>‹#›</a:t>
            </a:fld>
            <a:endParaRPr lang="en-US" sz="1100" dirty="0">
              <a:solidFill>
                <a:srgbClr val="94A2AA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5341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694481" y="274650"/>
            <a:ext cx="1077603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>
                <a:solidFill>
                  <a:srgbClr val="0EA5C6"/>
                </a:solidFill>
                <a:latin typeface="Avenir LT Std 45 Book" panose="020B0502020203020204" pitchFamily="34" charset="0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7" name="Shape 31"/>
          <p:cNvSpPr/>
          <p:nvPr userDrawn="1"/>
        </p:nvSpPr>
        <p:spPr>
          <a:xfrm>
            <a:off x="9808489" y="6755101"/>
            <a:ext cx="1191599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8" name="Shape 32"/>
          <p:cNvSpPr/>
          <p:nvPr userDrawn="1"/>
        </p:nvSpPr>
        <p:spPr>
          <a:xfrm>
            <a:off x="11000415" y="6755101"/>
            <a:ext cx="1191599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1" name="Shape 33"/>
          <p:cNvSpPr/>
          <p:nvPr userDrawn="1"/>
        </p:nvSpPr>
        <p:spPr>
          <a:xfrm>
            <a:off x="1" y="6755101"/>
            <a:ext cx="1191599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2" name="Shape 34"/>
          <p:cNvSpPr/>
          <p:nvPr userDrawn="1"/>
        </p:nvSpPr>
        <p:spPr>
          <a:xfrm>
            <a:off x="1191612" y="6755101"/>
            <a:ext cx="8616800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9" name="Shape 45"/>
          <p:cNvSpPr txBox="1">
            <a:spLocks noGrp="1"/>
          </p:cNvSpPr>
          <p:nvPr>
            <p:ph type="body" idx="1"/>
          </p:nvPr>
        </p:nvSpPr>
        <p:spPr>
          <a:xfrm>
            <a:off x="694481" y="1736332"/>
            <a:ext cx="10776030" cy="4432456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182880" lvl="0" indent="-182880" rtl="0">
              <a:spcBef>
                <a:spcPts val="0"/>
              </a:spcBef>
              <a:buSzPct val="100000"/>
              <a:defRPr sz="1600">
                <a:solidFill>
                  <a:schemeClr val="tx1">
                    <a:lumMod val="95000"/>
                    <a:lumOff val="5000"/>
                  </a:schemeClr>
                </a:solidFill>
                <a:latin typeface="Avenir LT Std 35 Light" panose="020B0402020203020204" pitchFamily="34" charset="0"/>
              </a:defRPr>
            </a:lvl1pPr>
            <a:lvl2pPr lvl="1" rtl="0">
              <a:spcBef>
                <a:spcPts val="0"/>
              </a:spcBef>
              <a:buSzPct val="100000"/>
              <a:defRPr sz="1400"/>
            </a:lvl2pPr>
            <a:lvl3pPr lvl="2" rtl="0">
              <a:spcBef>
                <a:spcPts val="0"/>
              </a:spcBef>
              <a:buSzPct val="100000"/>
              <a:defRPr sz="1400"/>
            </a:lvl3pPr>
            <a:lvl4pPr lvl="3" rtl="0">
              <a:spcBef>
                <a:spcPts val="0"/>
              </a:spcBef>
              <a:buSzPct val="100000"/>
              <a:defRPr sz="1400"/>
            </a:lvl4pPr>
            <a:lvl5pPr lvl="4" rtl="0">
              <a:spcBef>
                <a:spcPts val="0"/>
              </a:spcBef>
              <a:buSzPct val="100000"/>
              <a:defRPr sz="1400"/>
            </a:lvl5pPr>
            <a:lvl6pPr lvl="5" rtl="0">
              <a:spcBef>
                <a:spcPts val="0"/>
              </a:spcBef>
              <a:buSzPct val="100000"/>
              <a:defRPr sz="1400"/>
            </a:lvl6pPr>
            <a:lvl7pPr lvl="6" rtl="0">
              <a:spcBef>
                <a:spcPts val="0"/>
              </a:spcBef>
              <a:buSzPct val="100000"/>
              <a:defRPr sz="1400"/>
            </a:lvl7pPr>
            <a:lvl8pPr lvl="7" rtl="0">
              <a:spcBef>
                <a:spcPts val="0"/>
              </a:spcBef>
              <a:buSzPct val="100000"/>
              <a:defRPr sz="1400"/>
            </a:lvl8pPr>
            <a:lvl9pPr lvl="8" rtl="0">
              <a:spcBef>
                <a:spcPts val="0"/>
              </a:spcBef>
              <a:buSzPct val="100000"/>
              <a:defRPr sz="1400"/>
            </a:lvl9pPr>
          </a:lstStyle>
          <a:p>
            <a:endParaRPr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1470549" y="6462556"/>
            <a:ext cx="452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439CFB-F7B8-4A90-9D8B-18C1CA080CCB}" type="slidenum">
              <a:rPr lang="en-US" sz="1100" smtClean="0">
                <a:solidFill>
                  <a:srgbClr val="94A2AA"/>
                </a:solidFill>
                <a:latin typeface="+mn-lt"/>
              </a:rPr>
              <a:pPr algn="ctr"/>
              <a:t>‹#›</a:t>
            </a:fld>
            <a:endParaRPr lang="en-US" sz="1100" dirty="0">
              <a:solidFill>
                <a:srgbClr val="94A2AA"/>
              </a:solidFill>
              <a:latin typeface="+mn-lt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A3A4D5D-9D14-4D88-92EF-D51FE51602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690" y="6063009"/>
            <a:ext cx="1653710" cy="5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992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694481" y="274650"/>
            <a:ext cx="1077603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>
                <a:solidFill>
                  <a:srgbClr val="0EA5C6"/>
                </a:solidFill>
                <a:latin typeface="Avenir LT Std 45 Book" panose="020B0502020203020204" pitchFamily="34" charset="0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7" name="Shape 31"/>
          <p:cNvSpPr/>
          <p:nvPr userDrawn="1"/>
        </p:nvSpPr>
        <p:spPr>
          <a:xfrm>
            <a:off x="9808489" y="6755101"/>
            <a:ext cx="1191599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8" name="Shape 32"/>
          <p:cNvSpPr/>
          <p:nvPr userDrawn="1"/>
        </p:nvSpPr>
        <p:spPr>
          <a:xfrm>
            <a:off x="11000415" y="6755101"/>
            <a:ext cx="1191599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1" name="Shape 33"/>
          <p:cNvSpPr/>
          <p:nvPr userDrawn="1"/>
        </p:nvSpPr>
        <p:spPr>
          <a:xfrm>
            <a:off x="1" y="6755101"/>
            <a:ext cx="1191599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2" name="Shape 34"/>
          <p:cNvSpPr/>
          <p:nvPr userDrawn="1"/>
        </p:nvSpPr>
        <p:spPr>
          <a:xfrm>
            <a:off x="1191612" y="6755101"/>
            <a:ext cx="8616800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9" name="Shape 45"/>
          <p:cNvSpPr txBox="1">
            <a:spLocks noGrp="1"/>
          </p:cNvSpPr>
          <p:nvPr>
            <p:ph type="body" idx="1"/>
          </p:nvPr>
        </p:nvSpPr>
        <p:spPr>
          <a:xfrm>
            <a:off x="694481" y="1736332"/>
            <a:ext cx="10776030" cy="4428161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182880" lvl="0" indent="-182880" rtl="0">
              <a:spcBef>
                <a:spcPts val="0"/>
              </a:spcBef>
              <a:buSzPct val="100000"/>
              <a:defRPr sz="1600">
                <a:solidFill>
                  <a:schemeClr val="tx1">
                    <a:lumMod val="95000"/>
                    <a:lumOff val="5000"/>
                  </a:schemeClr>
                </a:solidFill>
                <a:latin typeface="Avenir LT Std 35 Light" panose="020B0402020203020204" pitchFamily="34" charset="0"/>
              </a:defRPr>
            </a:lvl1pPr>
            <a:lvl2pPr lvl="1" rtl="0">
              <a:spcBef>
                <a:spcPts val="0"/>
              </a:spcBef>
              <a:buSzPct val="100000"/>
              <a:defRPr sz="1400"/>
            </a:lvl2pPr>
            <a:lvl3pPr lvl="2" rtl="0">
              <a:spcBef>
                <a:spcPts val="0"/>
              </a:spcBef>
              <a:buSzPct val="100000"/>
              <a:defRPr sz="1400"/>
            </a:lvl3pPr>
            <a:lvl4pPr lvl="3" rtl="0">
              <a:spcBef>
                <a:spcPts val="0"/>
              </a:spcBef>
              <a:buSzPct val="100000"/>
              <a:defRPr sz="1400"/>
            </a:lvl4pPr>
            <a:lvl5pPr lvl="4" rtl="0">
              <a:spcBef>
                <a:spcPts val="0"/>
              </a:spcBef>
              <a:buSzPct val="100000"/>
              <a:defRPr sz="1400"/>
            </a:lvl5pPr>
            <a:lvl6pPr lvl="5" rtl="0">
              <a:spcBef>
                <a:spcPts val="0"/>
              </a:spcBef>
              <a:buSzPct val="100000"/>
              <a:defRPr sz="1400"/>
            </a:lvl6pPr>
            <a:lvl7pPr lvl="6" rtl="0">
              <a:spcBef>
                <a:spcPts val="0"/>
              </a:spcBef>
              <a:buSzPct val="100000"/>
              <a:defRPr sz="1400"/>
            </a:lvl7pPr>
            <a:lvl8pPr lvl="7" rtl="0">
              <a:spcBef>
                <a:spcPts val="0"/>
              </a:spcBef>
              <a:buSzPct val="100000"/>
              <a:defRPr sz="1400"/>
            </a:lvl8pPr>
            <a:lvl9pPr lvl="8" rtl="0">
              <a:spcBef>
                <a:spcPts val="0"/>
              </a:spcBef>
              <a:buSzPct val="100000"/>
              <a:defRPr sz="1400"/>
            </a:lvl9pPr>
          </a:lstStyle>
          <a:p>
            <a:endParaRPr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690" y="6063009"/>
            <a:ext cx="1653710" cy="533744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11470549" y="6462556"/>
            <a:ext cx="452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439CFB-F7B8-4A90-9D8B-18C1CA080CCB}" type="slidenum">
              <a:rPr lang="en-US" sz="1100" smtClean="0">
                <a:solidFill>
                  <a:srgbClr val="94A2AA"/>
                </a:solidFill>
                <a:latin typeface="+mn-lt"/>
              </a:rPr>
              <a:pPr algn="ctr"/>
              <a:t>‹#›</a:t>
            </a:fld>
            <a:endParaRPr lang="en-US" sz="1100" dirty="0">
              <a:solidFill>
                <a:srgbClr val="94A2AA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8073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102849" y="0"/>
            <a:ext cx="6089151" cy="6753225"/>
          </a:xfrm>
          <a:ln>
            <a:noFill/>
          </a:ln>
        </p:spPr>
        <p:txBody>
          <a:bodyPr/>
          <a:lstStyle>
            <a:lvl1pPr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Avenir LT Std 35 Light" panose="020B0402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694481" y="274649"/>
            <a:ext cx="4750823" cy="2468551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>
                <a:solidFill>
                  <a:srgbClr val="0EA5C6"/>
                </a:solidFill>
                <a:latin typeface="Avenir LT Std 45 Book" panose="020B0502020203020204" pitchFamily="34" charset="0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7" name="Shape 31"/>
          <p:cNvSpPr/>
          <p:nvPr userDrawn="1"/>
        </p:nvSpPr>
        <p:spPr>
          <a:xfrm>
            <a:off x="9808489" y="6755101"/>
            <a:ext cx="1191599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8" name="Shape 32"/>
          <p:cNvSpPr/>
          <p:nvPr userDrawn="1"/>
        </p:nvSpPr>
        <p:spPr>
          <a:xfrm>
            <a:off x="11000415" y="6755101"/>
            <a:ext cx="1191599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1" name="Shape 33"/>
          <p:cNvSpPr/>
          <p:nvPr userDrawn="1"/>
        </p:nvSpPr>
        <p:spPr>
          <a:xfrm>
            <a:off x="1" y="6755101"/>
            <a:ext cx="1191599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2" name="Shape 34"/>
          <p:cNvSpPr/>
          <p:nvPr userDrawn="1"/>
        </p:nvSpPr>
        <p:spPr>
          <a:xfrm>
            <a:off x="1191612" y="6755101"/>
            <a:ext cx="8616800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3" name="Shape 45"/>
          <p:cNvSpPr txBox="1">
            <a:spLocks noGrp="1"/>
          </p:cNvSpPr>
          <p:nvPr>
            <p:ph type="body" idx="1"/>
          </p:nvPr>
        </p:nvSpPr>
        <p:spPr>
          <a:xfrm>
            <a:off x="694480" y="3010328"/>
            <a:ext cx="4750823" cy="335965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182880" lvl="0" indent="-182880" rtl="0">
              <a:spcBef>
                <a:spcPts val="0"/>
              </a:spcBef>
              <a:buSzPct val="100000"/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Avenir LT Std 35 Light" panose="020B0402020203020204" pitchFamily="34" charset="0"/>
              </a:defRPr>
            </a:lvl1pPr>
            <a:lvl2pPr lvl="1" rtl="0">
              <a:spcBef>
                <a:spcPts val="0"/>
              </a:spcBef>
              <a:buSzPct val="100000"/>
              <a:defRPr sz="1400"/>
            </a:lvl2pPr>
            <a:lvl3pPr lvl="2" rtl="0">
              <a:spcBef>
                <a:spcPts val="0"/>
              </a:spcBef>
              <a:buSzPct val="100000"/>
              <a:defRPr sz="1400"/>
            </a:lvl3pPr>
            <a:lvl4pPr lvl="3" rtl="0">
              <a:spcBef>
                <a:spcPts val="0"/>
              </a:spcBef>
              <a:buSzPct val="100000"/>
              <a:defRPr sz="1400"/>
            </a:lvl4pPr>
            <a:lvl5pPr lvl="4" rtl="0">
              <a:spcBef>
                <a:spcPts val="0"/>
              </a:spcBef>
              <a:buSzPct val="100000"/>
              <a:defRPr sz="1400"/>
            </a:lvl5pPr>
            <a:lvl6pPr lvl="5" rtl="0">
              <a:spcBef>
                <a:spcPts val="0"/>
              </a:spcBef>
              <a:buSzPct val="100000"/>
              <a:defRPr sz="1400"/>
            </a:lvl6pPr>
            <a:lvl7pPr lvl="6" rtl="0">
              <a:spcBef>
                <a:spcPts val="0"/>
              </a:spcBef>
              <a:buSzPct val="100000"/>
              <a:defRPr sz="1400"/>
            </a:lvl7pPr>
            <a:lvl8pPr lvl="7" rtl="0">
              <a:spcBef>
                <a:spcPts val="0"/>
              </a:spcBef>
              <a:buSzPct val="100000"/>
              <a:defRPr sz="1400"/>
            </a:lvl8pPr>
            <a:lvl9pPr lvl="8" rtl="0">
              <a:spcBef>
                <a:spcPts val="0"/>
              </a:spcBef>
              <a:buSzPct val="100000"/>
              <a:defRPr sz="1400"/>
            </a:lvl9pPr>
          </a:lstStyle>
          <a:p>
            <a:endParaRPr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1470549" y="6462556"/>
            <a:ext cx="452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439CFB-F7B8-4A90-9D8B-18C1CA080CCB}" type="slidenum">
              <a:rPr lang="en-US" sz="1100" smtClean="0">
                <a:solidFill>
                  <a:srgbClr val="94A2AA"/>
                </a:solidFill>
                <a:latin typeface="+mn-lt"/>
              </a:rPr>
              <a:pPr algn="ctr"/>
              <a:t>‹#›</a:t>
            </a:fld>
            <a:endParaRPr lang="en-US" sz="1100" dirty="0">
              <a:solidFill>
                <a:srgbClr val="94A2AA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14844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6088825" cy="6755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694481" y="274649"/>
            <a:ext cx="4750823" cy="2468551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>
                <a:solidFill>
                  <a:srgbClr val="0EA5C6"/>
                </a:solidFill>
                <a:latin typeface="Avenir LT Std 45 Book" panose="020B0502020203020204" pitchFamily="34" charset="0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7" name="Shape 31"/>
          <p:cNvSpPr/>
          <p:nvPr userDrawn="1"/>
        </p:nvSpPr>
        <p:spPr>
          <a:xfrm>
            <a:off x="9808489" y="6755101"/>
            <a:ext cx="1191599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8" name="Shape 32"/>
          <p:cNvSpPr/>
          <p:nvPr userDrawn="1"/>
        </p:nvSpPr>
        <p:spPr>
          <a:xfrm>
            <a:off x="11000415" y="6755101"/>
            <a:ext cx="1191599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1" name="Shape 33"/>
          <p:cNvSpPr/>
          <p:nvPr userDrawn="1"/>
        </p:nvSpPr>
        <p:spPr>
          <a:xfrm>
            <a:off x="1" y="6755101"/>
            <a:ext cx="1191599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2" name="Shape 34"/>
          <p:cNvSpPr/>
          <p:nvPr userDrawn="1"/>
        </p:nvSpPr>
        <p:spPr>
          <a:xfrm>
            <a:off x="1191612" y="6755101"/>
            <a:ext cx="8616800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3" name="Shape 45"/>
          <p:cNvSpPr txBox="1">
            <a:spLocks noGrp="1"/>
          </p:cNvSpPr>
          <p:nvPr>
            <p:ph type="body" idx="1" hasCustomPrompt="1"/>
          </p:nvPr>
        </p:nvSpPr>
        <p:spPr>
          <a:xfrm>
            <a:off x="694480" y="3010328"/>
            <a:ext cx="4750823" cy="335965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182880" lvl="0" indent="-182880" rtl="0">
              <a:spcBef>
                <a:spcPts val="0"/>
              </a:spcBef>
              <a:buSzPct val="100000"/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Avenir LT Std 35 Light" panose="020B0402020203020204" pitchFamily="34" charset="0"/>
              </a:defRPr>
            </a:lvl1pPr>
            <a:lvl2pPr lvl="1" rtl="0">
              <a:spcBef>
                <a:spcPts val="0"/>
              </a:spcBef>
              <a:buSzPct val="100000"/>
              <a:defRPr sz="1400"/>
            </a:lvl2pPr>
            <a:lvl3pPr lvl="2" rtl="0">
              <a:spcBef>
                <a:spcPts val="0"/>
              </a:spcBef>
              <a:buSzPct val="100000"/>
              <a:defRPr sz="1400"/>
            </a:lvl3pPr>
            <a:lvl4pPr lvl="3" rtl="0">
              <a:spcBef>
                <a:spcPts val="0"/>
              </a:spcBef>
              <a:buSzPct val="100000"/>
              <a:defRPr sz="1400"/>
            </a:lvl4pPr>
            <a:lvl5pPr lvl="4" rtl="0">
              <a:spcBef>
                <a:spcPts val="0"/>
              </a:spcBef>
              <a:buSzPct val="100000"/>
              <a:defRPr sz="1400"/>
            </a:lvl5pPr>
            <a:lvl6pPr lvl="5" rtl="0">
              <a:spcBef>
                <a:spcPts val="0"/>
              </a:spcBef>
              <a:buSzPct val="100000"/>
              <a:defRPr sz="1400"/>
            </a:lvl6pPr>
            <a:lvl7pPr lvl="6" rtl="0">
              <a:spcBef>
                <a:spcPts val="0"/>
              </a:spcBef>
              <a:buSzPct val="100000"/>
              <a:defRPr sz="1400"/>
            </a:lvl7pPr>
            <a:lvl8pPr lvl="7" rtl="0">
              <a:spcBef>
                <a:spcPts val="0"/>
              </a:spcBef>
              <a:buSzPct val="100000"/>
              <a:defRPr sz="1400"/>
            </a:lvl8pPr>
            <a:lvl9pPr lvl="8" rtl="0">
              <a:spcBef>
                <a:spcPts val="0"/>
              </a:spcBef>
              <a:buSzPct val="100000"/>
              <a:defRPr sz="1400"/>
            </a:lvl9pPr>
          </a:lstStyle>
          <a:p>
            <a:r>
              <a:rPr lang="en-US" dirty="0" err="1"/>
              <a:t>Gfhggh</a:t>
            </a:r>
            <a:endParaRPr lang="en-US" dirty="0"/>
          </a:p>
          <a:p>
            <a:r>
              <a:rPr lang="en-US" dirty="0" err="1"/>
              <a:t>ghghgh</a:t>
            </a:r>
            <a:endParaRPr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1470549" y="6462556"/>
            <a:ext cx="452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439CFB-F7B8-4A90-9D8B-18C1CA080CCB}" type="slidenum">
              <a:rPr lang="en-US" sz="1100" smtClean="0">
                <a:solidFill>
                  <a:srgbClr val="94A2AA"/>
                </a:solidFill>
                <a:latin typeface="+mn-lt"/>
              </a:rPr>
              <a:pPr algn="ctr"/>
              <a:t>‹#›</a:t>
            </a:fld>
            <a:endParaRPr lang="en-US" sz="1100" dirty="0">
              <a:solidFill>
                <a:srgbClr val="94A2AA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9B3C38-81EA-4B28-B16A-21D8D7C832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690" y="6063009"/>
            <a:ext cx="1653710" cy="5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0941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326" y="1876"/>
            <a:ext cx="6089151" cy="6753225"/>
          </a:xfrm>
          <a:ln>
            <a:noFill/>
          </a:ln>
        </p:spPr>
        <p:txBody>
          <a:bodyPr/>
          <a:lstStyle>
            <a:lvl1pPr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Avenir LT Std 35 Light" panose="020B0402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6719727" y="274649"/>
            <a:ext cx="4750823" cy="2468551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>
                <a:solidFill>
                  <a:srgbClr val="0EA5C6"/>
                </a:solidFill>
                <a:latin typeface="Avenir LT Std 45 Book" panose="020B0502020203020204" pitchFamily="34" charset="0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7" name="Shape 31"/>
          <p:cNvSpPr/>
          <p:nvPr userDrawn="1"/>
        </p:nvSpPr>
        <p:spPr>
          <a:xfrm>
            <a:off x="9808489" y="6755101"/>
            <a:ext cx="1191599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8" name="Shape 32"/>
          <p:cNvSpPr/>
          <p:nvPr userDrawn="1"/>
        </p:nvSpPr>
        <p:spPr>
          <a:xfrm>
            <a:off x="11000415" y="6755101"/>
            <a:ext cx="1191599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1" name="Shape 33"/>
          <p:cNvSpPr/>
          <p:nvPr userDrawn="1"/>
        </p:nvSpPr>
        <p:spPr>
          <a:xfrm>
            <a:off x="1" y="6755101"/>
            <a:ext cx="1191599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2" name="Shape 34"/>
          <p:cNvSpPr/>
          <p:nvPr userDrawn="1"/>
        </p:nvSpPr>
        <p:spPr>
          <a:xfrm>
            <a:off x="1191612" y="6755101"/>
            <a:ext cx="8616800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3" name="Shape 45"/>
          <p:cNvSpPr txBox="1">
            <a:spLocks noGrp="1"/>
          </p:cNvSpPr>
          <p:nvPr>
            <p:ph type="body" idx="1"/>
          </p:nvPr>
        </p:nvSpPr>
        <p:spPr>
          <a:xfrm>
            <a:off x="6719726" y="3010328"/>
            <a:ext cx="4750823" cy="335965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182880" lvl="0" indent="-182880" rtl="0">
              <a:spcBef>
                <a:spcPts val="0"/>
              </a:spcBef>
              <a:buSzPct val="100000"/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Avenir LT Std 35 Light" panose="020B0402020203020204" pitchFamily="34" charset="0"/>
              </a:defRPr>
            </a:lvl1pPr>
            <a:lvl2pPr lvl="1" rtl="0">
              <a:spcBef>
                <a:spcPts val="0"/>
              </a:spcBef>
              <a:buSzPct val="100000"/>
              <a:defRPr sz="1400"/>
            </a:lvl2pPr>
            <a:lvl3pPr lvl="2" rtl="0">
              <a:spcBef>
                <a:spcPts val="0"/>
              </a:spcBef>
              <a:buSzPct val="100000"/>
              <a:defRPr sz="1400"/>
            </a:lvl3pPr>
            <a:lvl4pPr lvl="3" rtl="0">
              <a:spcBef>
                <a:spcPts val="0"/>
              </a:spcBef>
              <a:buSzPct val="100000"/>
              <a:defRPr sz="1400"/>
            </a:lvl4pPr>
            <a:lvl5pPr lvl="4" rtl="0">
              <a:spcBef>
                <a:spcPts val="0"/>
              </a:spcBef>
              <a:buSzPct val="100000"/>
              <a:defRPr sz="1400"/>
            </a:lvl5pPr>
            <a:lvl6pPr lvl="5" rtl="0">
              <a:spcBef>
                <a:spcPts val="0"/>
              </a:spcBef>
              <a:buSzPct val="100000"/>
              <a:defRPr sz="1400"/>
            </a:lvl6pPr>
            <a:lvl7pPr lvl="6" rtl="0">
              <a:spcBef>
                <a:spcPts val="0"/>
              </a:spcBef>
              <a:buSzPct val="100000"/>
              <a:defRPr sz="1400"/>
            </a:lvl7pPr>
            <a:lvl8pPr lvl="7" rtl="0">
              <a:spcBef>
                <a:spcPts val="0"/>
              </a:spcBef>
              <a:buSzPct val="100000"/>
              <a:defRPr sz="1400"/>
            </a:lvl8pPr>
            <a:lvl9pPr lvl="8" rtl="0">
              <a:spcBef>
                <a:spcPts val="0"/>
              </a:spcBef>
              <a:buSzPct val="100000"/>
              <a:defRPr sz="1400"/>
            </a:lvl9pPr>
          </a:lstStyle>
          <a:p>
            <a:endParaRPr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1470549" y="6462556"/>
            <a:ext cx="452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439CFB-F7B8-4A90-9D8B-18C1CA080CCB}" type="slidenum">
              <a:rPr lang="en-US" sz="1100" smtClean="0">
                <a:solidFill>
                  <a:srgbClr val="94A2AA"/>
                </a:solidFill>
                <a:latin typeface="+mn-lt"/>
              </a:rPr>
              <a:pPr algn="ctr"/>
              <a:t>‹#›</a:t>
            </a:fld>
            <a:endParaRPr lang="en-US" sz="1100" dirty="0">
              <a:solidFill>
                <a:srgbClr val="94A2AA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13067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6103189" y="0"/>
            <a:ext cx="6088825" cy="6755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6719727" y="274649"/>
            <a:ext cx="4750823" cy="2468551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>
                <a:solidFill>
                  <a:srgbClr val="0EA5C6"/>
                </a:solidFill>
                <a:latin typeface="Avenir LT Std 45 Book" panose="020B0502020203020204" pitchFamily="34" charset="0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7" name="Shape 31"/>
          <p:cNvSpPr/>
          <p:nvPr userDrawn="1"/>
        </p:nvSpPr>
        <p:spPr>
          <a:xfrm>
            <a:off x="9808489" y="6755101"/>
            <a:ext cx="1191599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8" name="Shape 32"/>
          <p:cNvSpPr/>
          <p:nvPr userDrawn="1"/>
        </p:nvSpPr>
        <p:spPr>
          <a:xfrm>
            <a:off x="11000415" y="6755101"/>
            <a:ext cx="1191599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1" name="Shape 33"/>
          <p:cNvSpPr/>
          <p:nvPr userDrawn="1"/>
        </p:nvSpPr>
        <p:spPr>
          <a:xfrm>
            <a:off x="1" y="6755101"/>
            <a:ext cx="1191599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2" name="Shape 34"/>
          <p:cNvSpPr/>
          <p:nvPr userDrawn="1"/>
        </p:nvSpPr>
        <p:spPr>
          <a:xfrm>
            <a:off x="1191612" y="6755101"/>
            <a:ext cx="8616800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3" name="Shape 45"/>
          <p:cNvSpPr txBox="1">
            <a:spLocks noGrp="1"/>
          </p:cNvSpPr>
          <p:nvPr>
            <p:ph type="body" idx="1"/>
          </p:nvPr>
        </p:nvSpPr>
        <p:spPr>
          <a:xfrm>
            <a:off x="6719726" y="3010328"/>
            <a:ext cx="4750823" cy="335965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182880" lvl="0" indent="-182880" rtl="0">
              <a:spcBef>
                <a:spcPts val="0"/>
              </a:spcBef>
              <a:buSzPct val="100000"/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Avenir LT Std 35 Light" panose="020B0402020203020204" pitchFamily="34" charset="0"/>
              </a:defRPr>
            </a:lvl1pPr>
            <a:lvl2pPr lvl="1" rtl="0">
              <a:spcBef>
                <a:spcPts val="0"/>
              </a:spcBef>
              <a:buSzPct val="100000"/>
              <a:defRPr sz="1400"/>
            </a:lvl2pPr>
            <a:lvl3pPr lvl="2" rtl="0">
              <a:spcBef>
                <a:spcPts val="0"/>
              </a:spcBef>
              <a:buSzPct val="100000"/>
              <a:defRPr sz="1400"/>
            </a:lvl3pPr>
            <a:lvl4pPr lvl="3" rtl="0">
              <a:spcBef>
                <a:spcPts val="0"/>
              </a:spcBef>
              <a:buSzPct val="100000"/>
              <a:defRPr sz="1400"/>
            </a:lvl4pPr>
            <a:lvl5pPr lvl="4" rtl="0">
              <a:spcBef>
                <a:spcPts val="0"/>
              </a:spcBef>
              <a:buSzPct val="100000"/>
              <a:defRPr sz="1400"/>
            </a:lvl5pPr>
            <a:lvl6pPr lvl="5" rtl="0">
              <a:spcBef>
                <a:spcPts val="0"/>
              </a:spcBef>
              <a:buSzPct val="100000"/>
              <a:defRPr sz="1400"/>
            </a:lvl6pPr>
            <a:lvl7pPr lvl="6" rtl="0">
              <a:spcBef>
                <a:spcPts val="0"/>
              </a:spcBef>
              <a:buSzPct val="100000"/>
              <a:defRPr sz="1400"/>
            </a:lvl7pPr>
            <a:lvl8pPr lvl="7" rtl="0">
              <a:spcBef>
                <a:spcPts val="0"/>
              </a:spcBef>
              <a:buSzPct val="100000"/>
              <a:defRPr sz="1400"/>
            </a:lvl8pPr>
            <a:lvl9pPr lvl="8" rtl="0">
              <a:spcBef>
                <a:spcPts val="0"/>
              </a:spcBef>
              <a:buSzPct val="100000"/>
              <a:defRPr sz="1400"/>
            </a:lvl9pPr>
          </a:lstStyle>
          <a:p>
            <a:endParaRPr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1470549" y="6462556"/>
            <a:ext cx="452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439CFB-F7B8-4A90-9D8B-18C1CA080CCB}" type="slidenum">
              <a:rPr lang="en-US" sz="1100" smtClean="0">
                <a:solidFill>
                  <a:srgbClr val="94A2AA"/>
                </a:solidFill>
                <a:latin typeface="+mn-lt"/>
              </a:rPr>
              <a:pPr algn="ctr"/>
              <a:t>‹#›</a:t>
            </a:fld>
            <a:endParaRPr lang="en-US" sz="1100" dirty="0">
              <a:solidFill>
                <a:srgbClr val="94A2AA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285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2344614"/>
            <a:ext cx="10363200" cy="3024555"/>
          </a:xfrm>
          <a:prstGeom prst="rect">
            <a:avLst/>
          </a:prstGeom>
          <a:solidFill>
            <a:srgbClr val="FFFFFF">
              <a:alpha val="9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961901" y="3785247"/>
            <a:ext cx="6955599" cy="69277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rgbClr val="2185C5"/>
              </a:buClr>
              <a:buSzPct val="100000"/>
              <a:defRPr sz="4400">
                <a:solidFill>
                  <a:srgbClr val="0EA5C6"/>
                </a:solidFill>
                <a:latin typeface="Avenir LT Std 45 Book" panose="020B0502020203020204" pitchFamily="34" charset="0"/>
              </a:defRPr>
            </a:lvl1pPr>
            <a:lvl2pPr lvl="1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2pPr>
            <a:lvl3pPr lvl="2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3pPr>
            <a:lvl4pPr lvl="3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4pPr>
            <a:lvl5pPr lvl="4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5pPr>
            <a:lvl6pPr lvl="5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6pPr>
            <a:lvl7pPr lvl="6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7pPr>
            <a:lvl8pPr lvl="7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8pPr>
            <a:lvl9pPr lvl="8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9pPr>
          </a:lstStyle>
          <a:p>
            <a:endParaRPr dirty="0"/>
          </a:p>
        </p:txBody>
      </p:sp>
      <p:sp>
        <p:nvSpPr>
          <p:cNvPr id="10" name="Shape 10"/>
          <p:cNvSpPr/>
          <p:nvPr/>
        </p:nvSpPr>
        <p:spPr>
          <a:xfrm>
            <a:off x="7917661" y="3377551"/>
            <a:ext cx="962400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1" name="Shape 11"/>
          <p:cNvSpPr/>
          <p:nvPr/>
        </p:nvSpPr>
        <p:spPr>
          <a:xfrm>
            <a:off x="8879813" y="3377551"/>
            <a:ext cx="962400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2" name="Shape 12"/>
          <p:cNvSpPr/>
          <p:nvPr/>
        </p:nvSpPr>
        <p:spPr>
          <a:xfrm>
            <a:off x="-1" y="3377551"/>
            <a:ext cx="962400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3" name="Shape 13"/>
          <p:cNvSpPr/>
          <p:nvPr/>
        </p:nvSpPr>
        <p:spPr>
          <a:xfrm>
            <a:off x="961899" y="3377551"/>
            <a:ext cx="6955599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1092" y="2693086"/>
            <a:ext cx="1941121" cy="626508"/>
          </a:xfrm>
          <a:prstGeom prst="rect">
            <a:avLst/>
          </a:prstGeom>
        </p:spPr>
      </p:pic>
      <p:sp>
        <p:nvSpPr>
          <p:cNvPr id="15" name="Shape 45"/>
          <p:cNvSpPr txBox="1">
            <a:spLocks noGrp="1"/>
          </p:cNvSpPr>
          <p:nvPr>
            <p:ph type="body" idx="10"/>
          </p:nvPr>
        </p:nvSpPr>
        <p:spPr>
          <a:xfrm>
            <a:off x="961899" y="4742357"/>
            <a:ext cx="6955599" cy="38248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buFontTx/>
              <a:buNone/>
              <a:defRPr sz="1400">
                <a:solidFill>
                  <a:srgbClr val="94A2AA"/>
                </a:solidFill>
                <a:latin typeface="Avenir LT Std 35 Light" panose="020B0402020203020204" pitchFamily="34" charset="0"/>
              </a:defRPr>
            </a:lvl1pPr>
            <a:lvl2pPr lvl="1" rtl="0">
              <a:spcBef>
                <a:spcPts val="0"/>
              </a:spcBef>
              <a:buSzPct val="100000"/>
              <a:defRPr sz="1400"/>
            </a:lvl2pPr>
            <a:lvl3pPr lvl="2" rtl="0">
              <a:spcBef>
                <a:spcPts val="0"/>
              </a:spcBef>
              <a:buSzPct val="100000"/>
              <a:defRPr sz="1400"/>
            </a:lvl3pPr>
            <a:lvl4pPr lvl="3" rtl="0">
              <a:spcBef>
                <a:spcPts val="0"/>
              </a:spcBef>
              <a:buSzPct val="100000"/>
              <a:defRPr sz="1400"/>
            </a:lvl4pPr>
            <a:lvl5pPr lvl="4" rtl="0">
              <a:spcBef>
                <a:spcPts val="0"/>
              </a:spcBef>
              <a:buSzPct val="100000"/>
              <a:defRPr sz="1400"/>
            </a:lvl5pPr>
            <a:lvl6pPr lvl="5" rtl="0">
              <a:spcBef>
                <a:spcPts val="0"/>
              </a:spcBef>
              <a:buSzPct val="100000"/>
              <a:defRPr sz="1400"/>
            </a:lvl6pPr>
            <a:lvl7pPr lvl="6" rtl="0">
              <a:spcBef>
                <a:spcPts val="0"/>
              </a:spcBef>
              <a:buSzPct val="100000"/>
              <a:defRPr sz="1400"/>
            </a:lvl7pPr>
            <a:lvl8pPr lvl="7" rtl="0">
              <a:spcBef>
                <a:spcPts val="0"/>
              </a:spcBef>
              <a:buSzPct val="100000"/>
              <a:defRPr sz="1400"/>
            </a:lvl8pPr>
            <a:lvl9pPr lvl="8" rtl="0">
              <a:spcBef>
                <a:spcPts val="0"/>
              </a:spcBef>
              <a:buSzPct val="100000"/>
              <a:defRPr sz="14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887411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489700" y="0"/>
            <a:ext cx="4530725" cy="6753225"/>
          </a:xfrm>
          <a:ln>
            <a:noFill/>
          </a:ln>
        </p:spPr>
        <p:txBody>
          <a:bodyPr/>
          <a:lstStyle>
            <a:lvl1pPr>
              <a:defRPr sz="1800">
                <a:solidFill>
                  <a:schemeClr val="tx1">
                    <a:lumMod val="95000"/>
                    <a:lumOff val="5000"/>
                  </a:schemeClr>
                </a:solidFill>
                <a:latin typeface="Avenir LT Std 35 Light" panose="020B0402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694481" y="274649"/>
            <a:ext cx="5305627" cy="2468551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>
                <a:solidFill>
                  <a:srgbClr val="0EA5C6"/>
                </a:solidFill>
                <a:latin typeface="Avenir LT Std 45 Book" panose="020B0502020203020204" pitchFamily="34" charset="0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7" name="Shape 31"/>
          <p:cNvSpPr/>
          <p:nvPr userDrawn="1"/>
        </p:nvSpPr>
        <p:spPr>
          <a:xfrm>
            <a:off x="9808489" y="6755101"/>
            <a:ext cx="1191599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8" name="Shape 32"/>
          <p:cNvSpPr/>
          <p:nvPr userDrawn="1"/>
        </p:nvSpPr>
        <p:spPr>
          <a:xfrm>
            <a:off x="11000415" y="6755101"/>
            <a:ext cx="1191599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1" name="Shape 33"/>
          <p:cNvSpPr/>
          <p:nvPr userDrawn="1"/>
        </p:nvSpPr>
        <p:spPr>
          <a:xfrm>
            <a:off x="1" y="6755101"/>
            <a:ext cx="1191599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2" name="Shape 34"/>
          <p:cNvSpPr/>
          <p:nvPr userDrawn="1"/>
        </p:nvSpPr>
        <p:spPr>
          <a:xfrm>
            <a:off x="1191612" y="6755101"/>
            <a:ext cx="8616800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3" name="Shape 45"/>
          <p:cNvSpPr txBox="1">
            <a:spLocks noGrp="1"/>
          </p:cNvSpPr>
          <p:nvPr>
            <p:ph type="body" idx="1"/>
          </p:nvPr>
        </p:nvSpPr>
        <p:spPr>
          <a:xfrm>
            <a:off x="694480" y="3010328"/>
            <a:ext cx="5305627" cy="3557572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182880" lvl="0" indent="-182880" rtl="0">
              <a:spcBef>
                <a:spcPts val="0"/>
              </a:spcBef>
              <a:buSzPct val="100000"/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Avenir LT Std 35 Light" panose="020B0402020203020204" pitchFamily="34" charset="0"/>
              </a:defRPr>
            </a:lvl1pPr>
            <a:lvl2pPr lvl="1" rtl="0">
              <a:spcBef>
                <a:spcPts val="0"/>
              </a:spcBef>
              <a:buSzPct val="100000"/>
              <a:defRPr sz="1400"/>
            </a:lvl2pPr>
            <a:lvl3pPr lvl="2" rtl="0">
              <a:spcBef>
                <a:spcPts val="0"/>
              </a:spcBef>
              <a:buSzPct val="100000"/>
              <a:defRPr sz="1400"/>
            </a:lvl3pPr>
            <a:lvl4pPr lvl="3" rtl="0">
              <a:spcBef>
                <a:spcPts val="0"/>
              </a:spcBef>
              <a:buSzPct val="100000"/>
              <a:defRPr sz="1400"/>
            </a:lvl4pPr>
            <a:lvl5pPr lvl="4" rtl="0">
              <a:spcBef>
                <a:spcPts val="0"/>
              </a:spcBef>
              <a:buSzPct val="100000"/>
              <a:defRPr sz="1400"/>
            </a:lvl5pPr>
            <a:lvl6pPr lvl="5" rtl="0">
              <a:spcBef>
                <a:spcPts val="0"/>
              </a:spcBef>
              <a:buSzPct val="100000"/>
              <a:defRPr sz="1400"/>
            </a:lvl6pPr>
            <a:lvl7pPr lvl="6" rtl="0">
              <a:spcBef>
                <a:spcPts val="0"/>
              </a:spcBef>
              <a:buSzPct val="100000"/>
              <a:defRPr sz="1400"/>
            </a:lvl7pPr>
            <a:lvl8pPr lvl="7" rtl="0">
              <a:spcBef>
                <a:spcPts val="0"/>
              </a:spcBef>
              <a:buSzPct val="100000"/>
              <a:defRPr sz="1400"/>
            </a:lvl8pPr>
            <a:lvl9pPr lvl="8" rtl="0">
              <a:spcBef>
                <a:spcPts val="0"/>
              </a:spcBef>
              <a:buSzPct val="100000"/>
              <a:defRPr sz="1400"/>
            </a:lvl9pPr>
          </a:lstStyle>
          <a:p>
            <a:endParaRPr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1470549" y="6462556"/>
            <a:ext cx="452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439CFB-F7B8-4A90-9D8B-18C1CA080CCB}" type="slidenum">
              <a:rPr lang="en-US" sz="1100" smtClean="0">
                <a:solidFill>
                  <a:srgbClr val="94A2AA"/>
                </a:solidFill>
                <a:latin typeface="+mn-lt"/>
              </a:rPr>
              <a:pPr algn="ctr"/>
              <a:t>‹#›</a:t>
            </a:fld>
            <a:endParaRPr lang="en-US" sz="1100" dirty="0">
              <a:solidFill>
                <a:srgbClr val="94A2AA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3552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1561672" y="274649"/>
            <a:ext cx="4438436" cy="2468551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>
                <a:solidFill>
                  <a:srgbClr val="0EA5C6"/>
                </a:solidFill>
                <a:latin typeface="Avenir LT Std 45 Book" panose="020B0502020203020204" pitchFamily="34" charset="0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7" name="Shape 31"/>
          <p:cNvSpPr/>
          <p:nvPr userDrawn="1"/>
        </p:nvSpPr>
        <p:spPr>
          <a:xfrm>
            <a:off x="9808489" y="6755101"/>
            <a:ext cx="1191599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8" name="Shape 32"/>
          <p:cNvSpPr/>
          <p:nvPr userDrawn="1"/>
        </p:nvSpPr>
        <p:spPr>
          <a:xfrm>
            <a:off x="11000415" y="6755101"/>
            <a:ext cx="1191599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1" name="Shape 33"/>
          <p:cNvSpPr/>
          <p:nvPr userDrawn="1"/>
        </p:nvSpPr>
        <p:spPr>
          <a:xfrm>
            <a:off x="1" y="6755101"/>
            <a:ext cx="1191599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2" name="Shape 34"/>
          <p:cNvSpPr/>
          <p:nvPr userDrawn="1"/>
        </p:nvSpPr>
        <p:spPr>
          <a:xfrm>
            <a:off x="1191612" y="6755101"/>
            <a:ext cx="8616800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3" name="Shape 45"/>
          <p:cNvSpPr txBox="1">
            <a:spLocks noGrp="1"/>
          </p:cNvSpPr>
          <p:nvPr>
            <p:ph type="body" idx="1"/>
          </p:nvPr>
        </p:nvSpPr>
        <p:spPr>
          <a:xfrm>
            <a:off x="1561671" y="3010328"/>
            <a:ext cx="4438436" cy="3557572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182880" lvl="0" indent="-182880" rtl="0">
              <a:spcBef>
                <a:spcPts val="0"/>
              </a:spcBef>
              <a:buSzPct val="100000"/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Avenir LT Std 35 Light" panose="020B0402020203020204" pitchFamily="34" charset="0"/>
              </a:defRPr>
            </a:lvl1pPr>
            <a:lvl2pPr lvl="1" rtl="0">
              <a:spcBef>
                <a:spcPts val="0"/>
              </a:spcBef>
              <a:buSzPct val="100000"/>
              <a:defRPr sz="1400"/>
            </a:lvl2pPr>
            <a:lvl3pPr lvl="2" rtl="0">
              <a:spcBef>
                <a:spcPts val="0"/>
              </a:spcBef>
              <a:buSzPct val="100000"/>
              <a:defRPr sz="1400"/>
            </a:lvl3pPr>
            <a:lvl4pPr lvl="3" rtl="0">
              <a:spcBef>
                <a:spcPts val="0"/>
              </a:spcBef>
              <a:buSzPct val="100000"/>
              <a:defRPr sz="1400"/>
            </a:lvl4pPr>
            <a:lvl5pPr lvl="4" rtl="0">
              <a:spcBef>
                <a:spcPts val="0"/>
              </a:spcBef>
              <a:buSzPct val="100000"/>
              <a:defRPr sz="1400"/>
            </a:lvl5pPr>
            <a:lvl6pPr lvl="5" rtl="0">
              <a:spcBef>
                <a:spcPts val="0"/>
              </a:spcBef>
              <a:buSzPct val="100000"/>
              <a:defRPr sz="1400"/>
            </a:lvl6pPr>
            <a:lvl7pPr lvl="6" rtl="0">
              <a:spcBef>
                <a:spcPts val="0"/>
              </a:spcBef>
              <a:buSzPct val="100000"/>
              <a:defRPr sz="1400"/>
            </a:lvl7pPr>
            <a:lvl8pPr lvl="7" rtl="0">
              <a:spcBef>
                <a:spcPts val="0"/>
              </a:spcBef>
              <a:buSzPct val="100000"/>
              <a:defRPr sz="1400"/>
            </a:lvl8pPr>
            <a:lvl9pPr lvl="8" rtl="0">
              <a:spcBef>
                <a:spcPts val="0"/>
              </a:spcBef>
              <a:buSzPct val="100000"/>
              <a:defRPr sz="1400"/>
            </a:lvl9pPr>
          </a:lstStyle>
          <a:p>
            <a:endParaRPr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2168" y="3010328"/>
            <a:ext cx="2789368" cy="900284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11470549" y="6462556"/>
            <a:ext cx="452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439CFB-F7B8-4A90-9D8B-18C1CA080CCB}" type="slidenum">
              <a:rPr lang="en-US" sz="1100" smtClean="0">
                <a:solidFill>
                  <a:srgbClr val="94A2AA"/>
                </a:solidFill>
                <a:latin typeface="+mn-lt"/>
              </a:rPr>
              <a:pPr algn="ctr"/>
              <a:t>‹#›</a:t>
            </a:fld>
            <a:endParaRPr lang="en-US" sz="1100" dirty="0">
              <a:solidFill>
                <a:srgbClr val="94A2AA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49520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 color background">
    <p:bg>
      <p:bgPr>
        <a:solidFill>
          <a:srgbClr val="F2F7FF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31"/>
          <p:cNvSpPr/>
          <p:nvPr userDrawn="1"/>
        </p:nvSpPr>
        <p:spPr>
          <a:xfrm>
            <a:off x="9808489" y="6755101"/>
            <a:ext cx="1191599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7" name="Shape 32"/>
          <p:cNvSpPr/>
          <p:nvPr userDrawn="1"/>
        </p:nvSpPr>
        <p:spPr>
          <a:xfrm>
            <a:off x="11000415" y="6755101"/>
            <a:ext cx="1191599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8" name="Shape 33"/>
          <p:cNvSpPr/>
          <p:nvPr userDrawn="1"/>
        </p:nvSpPr>
        <p:spPr>
          <a:xfrm>
            <a:off x="1" y="6755101"/>
            <a:ext cx="1191599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9" name="Shape 34"/>
          <p:cNvSpPr/>
          <p:nvPr userDrawn="1"/>
        </p:nvSpPr>
        <p:spPr>
          <a:xfrm>
            <a:off x="1191612" y="6755101"/>
            <a:ext cx="8616800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1470549" y="6462556"/>
            <a:ext cx="452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439CFB-F7B8-4A90-9D8B-18C1CA080CCB}" type="slidenum">
              <a:rPr lang="en-US" sz="1100" smtClean="0">
                <a:solidFill>
                  <a:srgbClr val="94A2AA"/>
                </a:solidFill>
                <a:latin typeface="+mn-lt"/>
              </a:rPr>
              <a:pPr algn="ctr"/>
              <a:t>‹#›</a:t>
            </a:fld>
            <a:endParaRPr lang="en-US" sz="1100" dirty="0">
              <a:solidFill>
                <a:srgbClr val="94A2AA"/>
              </a:solidFill>
              <a:latin typeface="+mn-lt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FFD7D87-A455-401C-8838-726C2F289B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690" y="6063009"/>
            <a:ext cx="1653710" cy="5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7683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Blank color background">
    <p:bg>
      <p:bgPr>
        <a:solidFill>
          <a:srgbClr val="F2F7FF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31"/>
          <p:cNvSpPr/>
          <p:nvPr userDrawn="1"/>
        </p:nvSpPr>
        <p:spPr>
          <a:xfrm>
            <a:off x="9808489" y="6755101"/>
            <a:ext cx="1191599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7" name="Shape 32"/>
          <p:cNvSpPr/>
          <p:nvPr userDrawn="1"/>
        </p:nvSpPr>
        <p:spPr>
          <a:xfrm>
            <a:off x="11000415" y="6755101"/>
            <a:ext cx="1191599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8" name="Shape 33"/>
          <p:cNvSpPr/>
          <p:nvPr userDrawn="1"/>
        </p:nvSpPr>
        <p:spPr>
          <a:xfrm>
            <a:off x="1" y="6755101"/>
            <a:ext cx="1191599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9" name="Shape 34"/>
          <p:cNvSpPr/>
          <p:nvPr userDrawn="1"/>
        </p:nvSpPr>
        <p:spPr>
          <a:xfrm>
            <a:off x="1191612" y="6755101"/>
            <a:ext cx="8616800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pic>
        <p:nvPicPr>
          <p:cNvPr id="39" name="Picture 3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690" y="6063009"/>
            <a:ext cx="1653710" cy="533744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11470549" y="6462556"/>
            <a:ext cx="452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439CFB-F7B8-4A90-9D8B-18C1CA080CCB}" type="slidenum">
              <a:rPr lang="en-US" sz="1100" smtClean="0">
                <a:solidFill>
                  <a:srgbClr val="94A2AA"/>
                </a:solidFill>
                <a:latin typeface="+mn-lt"/>
              </a:rPr>
              <a:pPr algn="ctr"/>
              <a:t>‹#›</a:t>
            </a:fld>
            <a:endParaRPr lang="en-US" sz="1100" dirty="0">
              <a:solidFill>
                <a:srgbClr val="94A2AA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877431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Blank color background">
    <p:bg>
      <p:bgPr>
        <a:solidFill>
          <a:srgbClr val="F2EFB6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31"/>
          <p:cNvSpPr/>
          <p:nvPr userDrawn="1"/>
        </p:nvSpPr>
        <p:spPr>
          <a:xfrm>
            <a:off x="9808489" y="6755101"/>
            <a:ext cx="1191599" cy="102899"/>
          </a:xfrm>
          <a:prstGeom prst="rect">
            <a:avLst/>
          </a:prstGeom>
          <a:solidFill>
            <a:srgbClr val="F2F7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7" name="Shape 32"/>
          <p:cNvSpPr/>
          <p:nvPr userDrawn="1"/>
        </p:nvSpPr>
        <p:spPr>
          <a:xfrm>
            <a:off x="11000415" y="6755101"/>
            <a:ext cx="1191599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8" name="Shape 33"/>
          <p:cNvSpPr/>
          <p:nvPr userDrawn="1"/>
        </p:nvSpPr>
        <p:spPr>
          <a:xfrm>
            <a:off x="1" y="6755101"/>
            <a:ext cx="1191599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9" name="Shape 34"/>
          <p:cNvSpPr/>
          <p:nvPr userDrawn="1"/>
        </p:nvSpPr>
        <p:spPr>
          <a:xfrm>
            <a:off x="1191612" y="6755101"/>
            <a:ext cx="8616800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1470549" y="6462556"/>
            <a:ext cx="452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439CFB-F7B8-4A90-9D8B-18C1CA080CCB}" type="slidenum">
              <a:rPr lang="en-US" sz="1100" smtClean="0">
                <a:solidFill>
                  <a:srgbClr val="94A2AA"/>
                </a:solidFill>
                <a:latin typeface="+mn-lt"/>
              </a:rPr>
              <a:pPr algn="ctr"/>
              <a:t>‹#›</a:t>
            </a:fld>
            <a:endParaRPr lang="en-US" sz="1100" dirty="0">
              <a:solidFill>
                <a:srgbClr val="94A2AA"/>
              </a:solidFill>
              <a:latin typeface="+mn-lt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6AC6D60-26A6-44EB-9843-9AB4015F53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690" y="6063009"/>
            <a:ext cx="1653710" cy="5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5565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_Blank color background">
    <p:bg>
      <p:bgPr>
        <a:solidFill>
          <a:srgbClr val="F2EFB6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31"/>
          <p:cNvSpPr/>
          <p:nvPr userDrawn="1"/>
        </p:nvSpPr>
        <p:spPr>
          <a:xfrm>
            <a:off x="9808489" y="6755101"/>
            <a:ext cx="1191599" cy="102899"/>
          </a:xfrm>
          <a:prstGeom prst="rect">
            <a:avLst/>
          </a:prstGeom>
          <a:solidFill>
            <a:srgbClr val="F2F7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7" name="Shape 32"/>
          <p:cNvSpPr/>
          <p:nvPr userDrawn="1"/>
        </p:nvSpPr>
        <p:spPr>
          <a:xfrm>
            <a:off x="11000415" y="6755101"/>
            <a:ext cx="1191599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8" name="Shape 33"/>
          <p:cNvSpPr/>
          <p:nvPr userDrawn="1"/>
        </p:nvSpPr>
        <p:spPr>
          <a:xfrm>
            <a:off x="1" y="6755101"/>
            <a:ext cx="1191599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9" name="Shape 34"/>
          <p:cNvSpPr/>
          <p:nvPr userDrawn="1"/>
        </p:nvSpPr>
        <p:spPr>
          <a:xfrm>
            <a:off x="1191612" y="6755101"/>
            <a:ext cx="8616800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pic>
        <p:nvPicPr>
          <p:cNvPr id="39" name="Picture 3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690" y="6063009"/>
            <a:ext cx="1653710" cy="533744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11470549" y="6462556"/>
            <a:ext cx="452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439CFB-F7B8-4A90-9D8B-18C1CA080CCB}" type="slidenum">
              <a:rPr lang="en-US" sz="1100" smtClean="0">
                <a:solidFill>
                  <a:srgbClr val="94A2AA"/>
                </a:solidFill>
                <a:latin typeface="+mn-lt"/>
              </a:rPr>
              <a:pPr algn="ctr"/>
              <a:t>‹#›</a:t>
            </a:fld>
            <a:endParaRPr lang="en-US" sz="1100" dirty="0">
              <a:solidFill>
                <a:srgbClr val="94A2AA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24440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Blank color background">
    <p:bg>
      <p:bgPr>
        <a:solidFill>
          <a:srgbClr val="A0EDF7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31"/>
          <p:cNvSpPr/>
          <p:nvPr userDrawn="1"/>
        </p:nvSpPr>
        <p:spPr>
          <a:xfrm>
            <a:off x="9808489" y="6755101"/>
            <a:ext cx="1191599" cy="102899"/>
          </a:xfrm>
          <a:prstGeom prst="rect">
            <a:avLst/>
          </a:prstGeom>
          <a:solidFill>
            <a:srgbClr val="F2F7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7" name="Shape 32"/>
          <p:cNvSpPr/>
          <p:nvPr userDrawn="1"/>
        </p:nvSpPr>
        <p:spPr>
          <a:xfrm>
            <a:off x="11000415" y="6755101"/>
            <a:ext cx="1191599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8" name="Shape 33"/>
          <p:cNvSpPr/>
          <p:nvPr userDrawn="1"/>
        </p:nvSpPr>
        <p:spPr>
          <a:xfrm>
            <a:off x="1" y="6755101"/>
            <a:ext cx="1191599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9" name="Shape 34"/>
          <p:cNvSpPr/>
          <p:nvPr userDrawn="1"/>
        </p:nvSpPr>
        <p:spPr>
          <a:xfrm>
            <a:off x="1191612" y="6755101"/>
            <a:ext cx="8616800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1470549" y="6462556"/>
            <a:ext cx="452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439CFB-F7B8-4A90-9D8B-18C1CA080CCB}" type="slidenum">
              <a:rPr lang="en-US" sz="1100" smtClean="0">
                <a:solidFill>
                  <a:srgbClr val="94A2AA"/>
                </a:solidFill>
                <a:latin typeface="+mn-lt"/>
              </a:rPr>
              <a:pPr algn="ctr"/>
              <a:t>‹#›</a:t>
            </a:fld>
            <a:endParaRPr lang="en-US" sz="1100" dirty="0">
              <a:solidFill>
                <a:srgbClr val="94A2AA"/>
              </a:solidFill>
              <a:latin typeface="+mn-lt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9BD6EE9-3354-4176-935B-8215A5FF8F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690" y="6063009"/>
            <a:ext cx="1653710" cy="5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731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Blank color background">
    <p:bg>
      <p:bgPr>
        <a:solidFill>
          <a:srgbClr val="A0EDF7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31"/>
          <p:cNvSpPr/>
          <p:nvPr userDrawn="1"/>
        </p:nvSpPr>
        <p:spPr>
          <a:xfrm>
            <a:off x="9808489" y="6755101"/>
            <a:ext cx="1191599" cy="102899"/>
          </a:xfrm>
          <a:prstGeom prst="rect">
            <a:avLst/>
          </a:prstGeom>
          <a:solidFill>
            <a:srgbClr val="F2F7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7" name="Shape 32"/>
          <p:cNvSpPr/>
          <p:nvPr userDrawn="1"/>
        </p:nvSpPr>
        <p:spPr>
          <a:xfrm>
            <a:off x="11000415" y="6755101"/>
            <a:ext cx="1191599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8" name="Shape 33"/>
          <p:cNvSpPr/>
          <p:nvPr userDrawn="1"/>
        </p:nvSpPr>
        <p:spPr>
          <a:xfrm>
            <a:off x="1" y="6755101"/>
            <a:ext cx="1191599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9" name="Shape 34"/>
          <p:cNvSpPr/>
          <p:nvPr userDrawn="1"/>
        </p:nvSpPr>
        <p:spPr>
          <a:xfrm>
            <a:off x="1191612" y="6755101"/>
            <a:ext cx="8616800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pic>
        <p:nvPicPr>
          <p:cNvPr id="38" name="Picture 3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690" y="6063009"/>
            <a:ext cx="1653710" cy="533744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11470549" y="6462556"/>
            <a:ext cx="452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439CFB-F7B8-4A90-9D8B-18C1CA080CCB}" type="slidenum">
              <a:rPr lang="en-US" sz="1100" smtClean="0">
                <a:solidFill>
                  <a:srgbClr val="94A2AA"/>
                </a:solidFill>
                <a:latin typeface="+mn-lt"/>
              </a:rPr>
              <a:pPr algn="ctr"/>
              <a:t>‹#›</a:t>
            </a:fld>
            <a:endParaRPr lang="en-US" sz="1100" dirty="0">
              <a:solidFill>
                <a:srgbClr val="94A2AA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44503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Blank color background">
    <p:bg>
      <p:bgPr>
        <a:solidFill>
          <a:srgbClr val="0EA5C6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31"/>
          <p:cNvSpPr/>
          <p:nvPr userDrawn="1"/>
        </p:nvSpPr>
        <p:spPr>
          <a:xfrm>
            <a:off x="9808489" y="6755101"/>
            <a:ext cx="1191599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7" name="Shape 32"/>
          <p:cNvSpPr/>
          <p:nvPr userDrawn="1"/>
        </p:nvSpPr>
        <p:spPr>
          <a:xfrm>
            <a:off x="11000415" y="6755101"/>
            <a:ext cx="1191599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8" name="Shape 33"/>
          <p:cNvSpPr/>
          <p:nvPr userDrawn="1"/>
        </p:nvSpPr>
        <p:spPr>
          <a:xfrm>
            <a:off x="1" y="6755101"/>
            <a:ext cx="1191599" cy="102899"/>
          </a:xfrm>
          <a:prstGeom prst="rect">
            <a:avLst/>
          </a:prstGeom>
          <a:solidFill>
            <a:srgbClr val="F2F7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9" name="Shape 34"/>
          <p:cNvSpPr/>
          <p:nvPr userDrawn="1"/>
        </p:nvSpPr>
        <p:spPr>
          <a:xfrm>
            <a:off x="1191612" y="6755101"/>
            <a:ext cx="8616800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1470549" y="6462556"/>
            <a:ext cx="452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439CFB-F7B8-4A90-9D8B-18C1CA080CCB}" type="slidenum">
              <a:rPr lang="en-US" sz="1100" smtClean="0">
                <a:solidFill>
                  <a:schemeClr val="bg1"/>
                </a:solidFill>
                <a:latin typeface="+mn-lt"/>
              </a:rPr>
              <a:pPr algn="ctr"/>
              <a:t>‹#›</a:t>
            </a:fld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338BCE4-6A4D-43A8-955F-89A6106BC3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690" y="6063009"/>
            <a:ext cx="1653710" cy="5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1140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Blank color background">
    <p:bg>
      <p:bgPr>
        <a:solidFill>
          <a:srgbClr val="0EA5C6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31"/>
          <p:cNvSpPr/>
          <p:nvPr userDrawn="1"/>
        </p:nvSpPr>
        <p:spPr>
          <a:xfrm>
            <a:off x="9808489" y="6755101"/>
            <a:ext cx="1191599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7" name="Shape 32"/>
          <p:cNvSpPr/>
          <p:nvPr userDrawn="1"/>
        </p:nvSpPr>
        <p:spPr>
          <a:xfrm>
            <a:off x="11000415" y="6755101"/>
            <a:ext cx="1191599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8" name="Shape 33"/>
          <p:cNvSpPr/>
          <p:nvPr userDrawn="1"/>
        </p:nvSpPr>
        <p:spPr>
          <a:xfrm>
            <a:off x="1" y="6755101"/>
            <a:ext cx="1191599" cy="102899"/>
          </a:xfrm>
          <a:prstGeom prst="rect">
            <a:avLst/>
          </a:prstGeom>
          <a:solidFill>
            <a:srgbClr val="F2F7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9" name="Shape 34"/>
          <p:cNvSpPr/>
          <p:nvPr userDrawn="1"/>
        </p:nvSpPr>
        <p:spPr>
          <a:xfrm>
            <a:off x="1191612" y="6755101"/>
            <a:ext cx="8616800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6945" y="6063009"/>
            <a:ext cx="1643200" cy="53035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1470549" y="6462556"/>
            <a:ext cx="452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439CFB-F7B8-4A90-9D8B-18C1CA080CCB}" type="slidenum">
              <a:rPr lang="en-US" sz="1100" smtClean="0">
                <a:solidFill>
                  <a:schemeClr val="bg1"/>
                </a:solidFill>
                <a:latin typeface="+mn-lt"/>
              </a:rPr>
              <a:pPr algn="ctr"/>
              <a:t>‹#›</a:t>
            </a:fld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3516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2344613"/>
            <a:ext cx="10363200" cy="3423141"/>
          </a:xfrm>
          <a:prstGeom prst="rect">
            <a:avLst/>
          </a:prstGeom>
          <a:solidFill>
            <a:srgbClr val="FFFFFF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961901" y="3785247"/>
            <a:ext cx="6955599" cy="69277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rgbClr val="2185C5"/>
              </a:buClr>
              <a:buSzPct val="100000"/>
              <a:defRPr sz="4400">
                <a:solidFill>
                  <a:srgbClr val="0EA5C6"/>
                </a:solidFill>
                <a:latin typeface="Avenir LT Std 45 Book" panose="020B0502020203020204" pitchFamily="34" charset="0"/>
              </a:defRPr>
            </a:lvl1pPr>
            <a:lvl2pPr lvl="1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2pPr>
            <a:lvl3pPr lvl="2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3pPr>
            <a:lvl4pPr lvl="3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4pPr>
            <a:lvl5pPr lvl="4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5pPr>
            <a:lvl6pPr lvl="5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6pPr>
            <a:lvl7pPr lvl="6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7pPr>
            <a:lvl8pPr lvl="7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8pPr>
            <a:lvl9pPr lvl="8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9pPr>
          </a:lstStyle>
          <a:p>
            <a:endParaRPr dirty="0"/>
          </a:p>
        </p:txBody>
      </p:sp>
      <p:sp>
        <p:nvSpPr>
          <p:cNvPr id="10" name="Shape 10"/>
          <p:cNvSpPr/>
          <p:nvPr/>
        </p:nvSpPr>
        <p:spPr>
          <a:xfrm>
            <a:off x="7917661" y="3377551"/>
            <a:ext cx="962400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1" name="Shape 11"/>
          <p:cNvSpPr/>
          <p:nvPr/>
        </p:nvSpPr>
        <p:spPr>
          <a:xfrm>
            <a:off x="8879813" y="3377551"/>
            <a:ext cx="962400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2" name="Shape 12"/>
          <p:cNvSpPr/>
          <p:nvPr/>
        </p:nvSpPr>
        <p:spPr>
          <a:xfrm>
            <a:off x="-1" y="3377551"/>
            <a:ext cx="962400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3" name="Shape 13"/>
          <p:cNvSpPr/>
          <p:nvPr/>
        </p:nvSpPr>
        <p:spPr>
          <a:xfrm>
            <a:off x="961899" y="3377551"/>
            <a:ext cx="6955599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1092" y="2693086"/>
            <a:ext cx="1941121" cy="626508"/>
          </a:xfrm>
          <a:prstGeom prst="rect">
            <a:avLst/>
          </a:prstGeom>
        </p:spPr>
      </p:pic>
      <p:sp>
        <p:nvSpPr>
          <p:cNvPr id="14" name="Shape 17"/>
          <p:cNvSpPr txBox="1">
            <a:spLocks noGrp="1"/>
          </p:cNvSpPr>
          <p:nvPr>
            <p:ph type="subTitle" idx="1"/>
          </p:nvPr>
        </p:nvSpPr>
        <p:spPr>
          <a:xfrm>
            <a:off x="961899" y="4505310"/>
            <a:ext cx="6955599" cy="545073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000" b="0">
                <a:solidFill>
                  <a:srgbClr val="0EA5C6"/>
                </a:solidFill>
                <a:latin typeface="Avenir LT Std 35 Light" panose="020B0402020203020204" pitchFamily="34" charset="0"/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None/>
              <a:defRPr b="1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None/>
              <a:defRPr b="1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  <p:sp>
        <p:nvSpPr>
          <p:cNvPr id="15" name="Shape 45"/>
          <p:cNvSpPr txBox="1">
            <a:spLocks noGrp="1"/>
          </p:cNvSpPr>
          <p:nvPr>
            <p:ph type="body" idx="10"/>
          </p:nvPr>
        </p:nvSpPr>
        <p:spPr>
          <a:xfrm>
            <a:off x="961899" y="5132778"/>
            <a:ext cx="6955599" cy="38248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buFontTx/>
              <a:buNone/>
              <a:defRPr sz="1400">
                <a:solidFill>
                  <a:srgbClr val="94A2AA"/>
                </a:solidFill>
                <a:latin typeface="Avenir LT Std 35 Light" panose="020B0402020203020204" pitchFamily="34" charset="0"/>
              </a:defRPr>
            </a:lvl1pPr>
            <a:lvl2pPr lvl="1" rtl="0">
              <a:spcBef>
                <a:spcPts val="0"/>
              </a:spcBef>
              <a:buSzPct val="100000"/>
              <a:defRPr sz="1400"/>
            </a:lvl2pPr>
            <a:lvl3pPr lvl="2" rtl="0">
              <a:spcBef>
                <a:spcPts val="0"/>
              </a:spcBef>
              <a:buSzPct val="100000"/>
              <a:defRPr sz="1400"/>
            </a:lvl3pPr>
            <a:lvl4pPr lvl="3" rtl="0">
              <a:spcBef>
                <a:spcPts val="0"/>
              </a:spcBef>
              <a:buSzPct val="100000"/>
              <a:defRPr sz="1400"/>
            </a:lvl4pPr>
            <a:lvl5pPr lvl="4" rtl="0">
              <a:spcBef>
                <a:spcPts val="0"/>
              </a:spcBef>
              <a:buSzPct val="100000"/>
              <a:defRPr sz="1400"/>
            </a:lvl5pPr>
            <a:lvl6pPr lvl="5" rtl="0">
              <a:spcBef>
                <a:spcPts val="0"/>
              </a:spcBef>
              <a:buSzPct val="100000"/>
              <a:defRPr sz="1400"/>
            </a:lvl6pPr>
            <a:lvl7pPr lvl="6" rtl="0">
              <a:spcBef>
                <a:spcPts val="0"/>
              </a:spcBef>
              <a:buSzPct val="100000"/>
              <a:defRPr sz="1400"/>
            </a:lvl7pPr>
            <a:lvl8pPr lvl="7" rtl="0">
              <a:spcBef>
                <a:spcPts val="0"/>
              </a:spcBef>
              <a:buSzPct val="100000"/>
              <a:defRPr sz="1400"/>
            </a:lvl8pPr>
            <a:lvl9pPr lvl="8" rtl="0">
              <a:spcBef>
                <a:spcPts val="0"/>
              </a:spcBef>
              <a:buSzPct val="100000"/>
              <a:defRPr sz="14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040787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Blank color background">
    <p:bg>
      <p:bgPr>
        <a:solidFill>
          <a:srgbClr val="074684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31"/>
          <p:cNvSpPr/>
          <p:nvPr userDrawn="1"/>
        </p:nvSpPr>
        <p:spPr>
          <a:xfrm>
            <a:off x="9808489" y="6755101"/>
            <a:ext cx="1191599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7" name="Shape 32"/>
          <p:cNvSpPr/>
          <p:nvPr userDrawn="1"/>
        </p:nvSpPr>
        <p:spPr>
          <a:xfrm>
            <a:off x="11000415" y="6755101"/>
            <a:ext cx="1191599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8" name="Shape 33"/>
          <p:cNvSpPr/>
          <p:nvPr userDrawn="1"/>
        </p:nvSpPr>
        <p:spPr>
          <a:xfrm>
            <a:off x="1" y="6755101"/>
            <a:ext cx="1191599" cy="102899"/>
          </a:xfrm>
          <a:prstGeom prst="rect">
            <a:avLst/>
          </a:prstGeom>
          <a:solidFill>
            <a:srgbClr val="F2F7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9" name="Shape 34"/>
          <p:cNvSpPr/>
          <p:nvPr userDrawn="1"/>
        </p:nvSpPr>
        <p:spPr>
          <a:xfrm>
            <a:off x="1191612" y="6755101"/>
            <a:ext cx="8616800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1470549" y="6462556"/>
            <a:ext cx="452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439CFB-F7B8-4A90-9D8B-18C1CA080CCB}" type="slidenum">
              <a:rPr lang="en-US" sz="1100" smtClean="0">
                <a:solidFill>
                  <a:schemeClr val="bg1"/>
                </a:solidFill>
                <a:latin typeface="+mn-lt"/>
              </a:rPr>
              <a:pPr algn="ctr"/>
              <a:t>‹#›</a:t>
            </a:fld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D363A80-E0D8-4E6F-B3A3-6896339052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690" y="6063009"/>
            <a:ext cx="1653710" cy="5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1852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Blank color background">
    <p:bg>
      <p:bgPr>
        <a:solidFill>
          <a:srgbClr val="074684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31"/>
          <p:cNvSpPr/>
          <p:nvPr userDrawn="1"/>
        </p:nvSpPr>
        <p:spPr>
          <a:xfrm>
            <a:off x="9808489" y="6755101"/>
            <a:ext cx="1191599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7" name="Shape 32"/>
          <p:cNvSpPr/>
          <p:nvPr userDrawn="1"/>
        </p:nvSpPr>
        <p:spPr>
          <a:xfrm>
            <a:off x="11000415" y="6755101"/>
            <a:ext cx="1191599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8" name="Shape 33"/>
          <p:cNvSpPr/>
          <p:nvPr userDrawn="1"/>
        </p:nvSpPr>
        <p:spPr>
          <a:xfrm>
            <a:off x="1" y="6755101"/>
            <a:ext cx="1191599" cy="102899"/>
          </a:xfrm>
          <a:prstGeom prst="rect">
            <a:avLst/>
          </a:prstGeom>
          <a:solidFill>
            <a:srgbClr val="F2F7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9" name="Shape 34"/>
          <p:cNvSpPr/>
          <p:nvPr userDrawn="1"/>
        </p:nvSpPr>
        <p:spPr>
          <a:xfrm>
            <a:off x="1191612" y="6755101"/>
            <a:ext cx="8616800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6945" y="6063009"/>
            <a:ext cx="1643200" cy="530352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11470549" y="6462556"/>
            <a:ext cx="452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439CFB-F7B8-4A90-9D8B-18C1CA080CCB}" type="slidenum">
              <a:rPr lang="en-US" sz="1100" smtClean="0">
                <a:solidFill>
                  <a:schemeClr val="bg1"/>
                </a:solidFill>
                <a:latin typeface="+mn-lt"/>
              </a:rPr>
              <a:pPr algn="ctr"/>
              <a:t>‹#›</a:t>
            </a:fld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55509"/>
      </p:ext>
    </p:extLst>
  </p:cSld>
  <p:clrMapOvr>
    <a:masterClrMapping/>
  </p:clrMapOvr>
  <p:hf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0" y="4181582"/>
            <a:ext cx="9596063" cy="1847142"/>
            <a:chOff x="0" y="4181582"/>
            <a:chExt cx="7352399" cy="1847142"/>
          </a:xfrm>
        </p:grpSpPr>
        <p:sp>
          <p:nvSpPr>
            <p:cNvPr id="2" name="Shape 151"/>
            <p:cNvSpPr/>
            <p:nvPr userDrawn="1"/>
          </p:nvSpPr>
          <p:spPr>
            <a:xfrm>
              <a:off x="0" y="4181582"/>
              <a:ext cx="7352399" cy="1744242"/>
            </a:xfrm>
            <a:prstGeom prst="rect">
              <a:avLst/>
            </a:prstGeom>
            <a:solidFill>
              <a:srgbClr val="FFFFFF">
                <a:alpha val="89804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" name="Shape 154"/>
            <p:cNvSpPr/>
            <p:nvPr userDrawn="1"/>
          </p:nvSpPr>
          <p:spPr>
            <a:xfrm>
              <a:off x="3675952" y="5925825"/>
              <a:ext cx="1837800" cy="102899"/>
            </a:xfrm>
            <a:prstGeom prst="rect">
              <a:avLst/>
            </a:prstGeom>
            <a:solidFill>
              <a:srgbClr val="F2EFB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" name="Shape 155"/>
            <p:cNvSpPr/>
            <p:nvPr userDrawn="1"/>
          </p:nvSpPr>
          <p:spPr>
            <a:xfrm>
              <a:off x="5512086" y="5925825"/>
              <a:ext cx="1837800" cy="102899"/>
            </a:xfrm>
            <a:prstGeom prst="rect">
              <a:avLst/>
            </a:prstGeom>
            <a:solidFill>
              <a:srgbClr val="A0EDF7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" name="Shape 156"/>
            <p:cNvSpPr/>
            <p:nvPr userDrawn="1"/>
          </p:nvSpPr>
          <p:spPr>
            <a:xfrm>
              <a:off x="0" y="5925825"/>
              <a:ext cx="1837800" cy="102899"/>
            </a:xfrm>
            <a:prstGeom prst="rect">
              <a:avLst/>
            </a:prstGeom>
            <a:solidFill>
              <a:srgbClr val="07468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" name="Shape 157"/>
            <p:cNvSpPr/>
            <p:nvPr userDrawn="1"/>
          </p:nvSpPr>
          <p:spPr>
            <a:xfrm>
              <a:off x="1838038" y="5925825"/>
              <a:ext cx="1837800" cy="102899"/>
            </a:xfrm>
            <a:prstGeom prst="rect">
              <a:avLst/>
            </a:prstGeom>
            <a:solidFill>
              <a:srgbClr val="2185C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" name="Shape 152"/>
          <p:cNvSpPr txBox="1">
            <a:spLocks noGrp="1"/>
          </p:cNvSpPr>
          <p:nvPr>
            <p:ph type="title"/>
          </p:nvPr>
        </p:nvSpPr>
        <p:spPr>
          <a:xfrm>
            <a:off x="924125" y="4565698"/>
            <a:ext cx="7952748" cy="736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>
            <a:lvl1pPr>
              <a:defRPr sz="4000">
                <a:solidFill>
                  <a:srgbClr val="0EA5C6"/>
                </a:solidFill>
                <a:latin typeface="+mj-lt"/>
              </a:defRPr>
            </a:lvl1pPr>
          </a:lstStyle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4" name="Shape 153"/>
          <p:cNvSpPr txBox="1">
            <a:spLocks noGrp="1"/>
          </p:cNvSpPr>
          <p:nvPr>
            <p:ph type="body" idx="1"/>
          </p:nvPr>
        </p:nvSpPr>
        <p:spPr>
          <a:xfrm>
            <a:off x="924125" y="5151268"/>
            <a:ext cx="7952748" cy="52006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 rtl="0">
              <a:spcBef>
                <a:spcPts val="0"/>
              </a:spcBef>
              <a:buNone/>
            </a:pPr>
            <a:endParaRPr lang="en" sz="24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094F8EA-88D1-4EA4-B6A6-E6300B1D1F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690" y="6063009"/>
            <a:ext cx="1653710" cy="5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9598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0" y="4181582"/>
            <a:ext cx="9596063" cy="1847142"/>
            <a:chOff x="0" y="4181582"/>
            <a:chExt cx="7352399" cy="1847142"/>
          </a:xfrm>
        </p:grpSpPr>
        <p:sp>
          <p:nvSpPr>
            <p:cNvPr id="4" name="Shape 151"/>
            <p:cNvSpPr/>
            <p:nvPr userDrawn="1"/>
          </p:nvSpPr>
          <p:spPr>
            <a:xfrm>
              <a:off x="0" y="4181582"/>
              <a:ext cx="7352399" cy="1744242"/>
            </a:xfrm>
            <a:prstGeom prst="rect">
              <a:avLst/>
            </a:prstGeom>
            <a:solidFill>
              <a:srgbClr val="FFFFFF">
                <a:alpha val="89804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" name="Shape 154"/>
            <p:cNvSpPr/>
            <p:nvPr userDrawn="1"/>
          </p:nvSpPr>
          <p:spPr>
            <a:xfrm>
              <a:off x="3675952" y="5925825"/>
              <a:ext cx="1837800" cy="102899"/>
            </a:xfrm>
            <a:prstGeom prst="rect">
              <a:avLst/>
            </a:prstGeom>
            <a:solidFill>
              <a:srgbClr val="F2EFB6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" name="Shape 155"/>
            <p:cNvSpPr/>
            <p:nvPr userDrawn="1"/>
          </p:nvSpPr>
          <p:spPr>
            <a:xfrm>
              <a:off x="5512086" y="5925825"/>
              <a:ext cx="1837800" cy="102899"/>
            </a:xfrm>
            <a:prstGeom prst="rect">
              <a:avLst/>
            </a:prstGeom>
            <a:solidFill>
              <a:srgbClr val="A0EDF7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" name="Shape 156"/>
            <p:cNvSpPr/>
            <p:nvPr userDrawn="1"/>
          </p:nvSpPr>
          <p:spPr>
            <a:xfrm>
              <a:off x="0" y="5925825"/>
              <a:ext cx="1837800" cy="102899"/>
            </a:xfrm>
            <a:prstGeom prst="rect">
              <a:avLst/>
            </a:prstGeom>
            <a:solidFill>
              <a:srgbClr val="07468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" name="Shape 157"/>
            <p:cNvSpPr/>
            <p:nvPr userDrawn="1"/>
          </p:nvSpPr>
          <p:spPr>
            <a:xfrm>
              <a:off x="1838038" y="5925825"/>
              <a:ext cx="1837800" cy="102899"/>
            </a:xfrm>
            <a:prstGeom prst="rect">
              <a:avLst/>
            </a:prstGeom>
            <a:solidFill>
              <a:srgbClr val="2185C5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9" name="Shape 152"/>
          <p:cNvSpPr txBox="1">
            <a:spLocks noGrp="1"/>
          </p:cNvSpPr>
          <p:nvPr>
            <p:ph type="title"/>
          </p:nvPr>
        </p:nvSpPr>
        <p:spPr>
          <a:xfrm>
            <a:off x="924125" y="4565698"/>
            <a:ext cx="7952748" cy="736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>
            <a:lvl1pPr>
              <a:defRPr sz="4000">
                <a:solidFill>
                  <a:srgbClr val="0EA5C6"/>
                </a:solidFill>
                <a:latin typeface="+mj-lt"/>
              </a:defRPr>
            </a:lvl1pPr>
          </a:lstStyle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10" name="Shape 153"/>
          <p:cNvSpPr txBox="1">
            <a:spLocks noGrp="1"/>
          </p:cNvSpPr>
          <p:nvPr>
            <p:ph type="body" idx="1"/>
          </p:nvPr>
        </p:nvSpPr>
        <p:spPr>
          <a:xfrm>
            <a:off x="924125" y="5151268"/>
            <a:ext cx="7952748" cy="52006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 rtl="0">
              <a:spcBef>
                <a:spcPts val="0"/>
              </a:spcBef>
              <a:buNone/>
            </a:pPr>
            <a:endParaRPr lang="en" sz="2400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2910" y="5302197"/>
            <a:ext cx="1941121" cy="626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2095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">
    <p:bg>
      <p:bgPr>
        <a:solidFill>
          <a:srgbClr val="FFFFFF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53038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1 column half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 flipH="1">
            <a:off x="-917" y="0"/>
            <a:ext cx="61008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61" name="Shape 61"/>
          <p:cNvSpPr/>
          <p:nvPr/>
        </p:nvSpPr>
        <p:spPr>
          <a:xfrm>
            <a:off x="6099869" y="0"/>
            <a:ext cx="150800" cy="68580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681900" y="767333"/>
            <a:ext cx="4689600" cy="1298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buClr>
                <a:srgbClr val="F67031"/>
              </a:buClr>
              <a:defRPr>
                <a:solidFill>
                  <a:srgbClr val="346FB7"/>
                </a:solidFill>
                <a:latin typeface="+mn-lt"/>
              </a:defRPr>
            </a:lvl1pPr>
            <a:lvl2pPr lvl="1" rtl="0">
              <a:spcBef>
                <a:spcPts val="0"/>
              </a:spcBef>
              <a:buClr>
                <a:srgbClr val="F67031"/>
              </a:buClr>
              <a:defRPr>
                <a:solidFill>
                  <a:srgbClr val="F67031"/>
                </a:solidFill>
              </a:defRPr>
            </a:lvl2pPr>
            <a:lvl3pPr lvl="2" rtl="0">
              <a:spcBef>
                <a:spcPts val="0"/>
              </a:spcBef>
              <a:buClr>
                <a:srgbClr val="F67031"/>
              </a:buClr>
              <a:defRPr>
                <a:solidFill>
                  <a:srgbClr val="F67031"/>
                </a:solidFill>
              </a:defRPr>
            </a:lvl3pPr>
            <a:lvl4pPr lvl="3" rtl="0">
              <a:spcBef>
                <a:spcPts val="0"/>
              </a:spcBef>
              <a:buClr>
                <a:srgbClr val="F67031"/>
              </a:buClr>
              <a:defRPr>
                <a:solidFill>
                  <a:srgbClr val="F67031"/>
                </a:solidFill>
              </a:defRPr>
            </a:lvl4pPr>
            <a:lvl5pPr lvl="4" rtl="0">
              <a:spcBef>
                <a:spcPts val="0"/>
              </a:spcBef>
              <a:buClr>
                <a:srgbClr val="F67031"/>
              </a:buClr>
              <a:defRPr>
                <a:solidFill>
                  <a:srgbClr val="F67031"/>
                </a:solidFill>
              </a:defRPr>
            </a:lvl5pPr>
            <a:lvl6pPr lvl="5" rtl="0">
              <a:spcBef>
                <a:spcPts val="0"/>
              </a:spcBef>
              <a:buClr>
                <a:srgbClr val="F67031"/>
              </a:buClr>
              <a:defRPr>
                <a:solidFill>
                  <a:srgbClr val="F67031"/>
                </a:solidFill>
              </a:defRPr>
            </a:lvl6pPr>
            <a:lvl7pPr lvl="6" rtl="0">
              <a:spcBef>
                <a:spcPts val="0"/>
              </a:spcBef>
              <a:buClr>
                <a:srgbClr val="F67031"/>
              </a:buClr>
              <a:defRPr>
                <a:solidFill>
                  <a:srgbClr val="F67031"/>
                </a:solidFill>
              </a:defRPr>
            </a:lvl7pPr>
            <a:lvl8pPr lvl="7" rtl="0">
              <a:spcBef>
                <a:spcPts val="0"/>
              </a:spcBef>
              <a:buClr>
                <a:srgbClr val="F67031"/>
              </a:buClr>
              <a:defRPr>
                <a:solidFill>
                  <a:srgbClr val="F67031"/>
                </a:solidFill>
              </a:defRPr>
            </a:lvl8pPr>
            <a:lvl9pPr lvl="8" rtl="0">
              <a:spcBef>
                <a:spcPts val="0"/>
              </a:spcBef>
              <a:buClr>
                <a:srgbClr val="F67031"/>
              </a:buClr>
              <a:defRPr>
                <a:solidFill>
                  <a:srgbClr val="F67031"/>
                </a:solidFill>
              </a:defRPr>
            </a:lvl9pPr>
          </a:lstStyle>
          <a:p>
            <a:endParaRPr dirty="0"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11409044" y="6349036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defRPr sz="1333">
                <a:latin typeface="+mn-lt"/>
                <a:ea typeface="Nunito Sans" charset="0"/>
                <a:cs typeface="Nunito Sans" charset="0"/>
              </a:defRPr>
            </a:lvl1pPr>
          </a:lstStyle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‹#›</a:t>
            </a:fld>
            <a:endParaRPr lang="en" dirty="0">
              <a:solidFill>
                <a:srgbClr val="FFFFFF"/>
              </a:solidFill>
            </a:endParaRP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1900" y="2131467"/>
            <a:ext cx="4689600" cy="394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600">
                <a:latin typeface="+mn-lt"/>
              </a:defRPr>
            </a:lvl1pPr>
            <a:lvl2pPr lvl="1" rtl="0">
              <a:spcBef>
                <a:spcPts val="0"/>
              </a:spcBef>
              <a:buSzPct val="100000"/>
              <a:defRPr sz="1600"/>
            </a:lvl2pPr>
            <a:lvl3pPr lvl="2" rtl="0">
              <a:spcBef>
                <a:spcPts val="0"/>
              </a:spcBef>
              <a:buSzPct val="100000"/>
              <a:defRPr sz="1600"/>
            </a:lvl3pPr>
            <a:lvl4pPr lvl="3" rtl="0">
              <a:spcBef>
                <a:spcPts val="0"/>
              </a:spcBef>
              <a:buSzPct val="100000"/>
              <a:defRPr sz="1600"/>
            </a:lvl4pPr>
            <a:lvl5pPr lvl="4" rtl="0">
              <a:spcBef>
                <a:spcPts val="0"/>
              </a:spcBef>
              <a:buSzPct val="100000"/>
              <a:defRPr sz="1600"/>
            </a:lvl5pPr>
            <a:lvl6pPr lvl="5" rtl="0">
              <a:spcBef>
                <a:spcPts val="0"/>
              </a:spcBef>
              <a:buSzPct val="100000"/>
              <a:defRPr sz="1600"/>
            </a:lvl6pPr>
            <a:lvl7pPr lvl="6" rtl="0">
              <a:spcBef>
                <a:spcPts val="0"/>
              </a:spcBef>
              <a:buSzPct val="100000"/>
              <a:defRPr sz="1600"/>
            </a:lvl7pPr>
            <a:lvl8pPr lvl="7" rtl="0">
              <a:spcBef>
                <a:spcPts val="0"/>
              </a:spcBef>
              <a:buSzPct val="100000"/>
              <a:defRPr sz="1600"/>
            </a:lvl8pPr>
            <a:lvl9pPr lvl="8" rtl="0">
              <a:spcBef>
                <a:spcPts val="0"/>
              </a:spcBef>
              <a:buSzPct val="100000"/>
              <a:defRPr sz="16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537281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B9473-536F-4003-BF49-714C286B5C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3FE3-36A9-44B7-AB0C-38A81A63C3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032F6-2CE8-43B6-99B6-A55A4F4BFA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F76F89-11DE-4607-97D3-B5B7FB4551BF}" type="datetimeFigureOut">
              <a:rPr lang="en-AU" smtClean="0"/>
              <a:t>21/01/2022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1D98D-0E94-44A0-8365-57BEFFC97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CA86C-7007-4834-856E-50EC31F09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5C98ED-F5BC-476E-B8A8-4B955BAD74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3179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2344614"/>
            <a:ext cx="10363200" cy="3692772"/>
          </a:xfrm>
          <a:prstGeom prst="rect">
            <a:avLst/>
          </a:prstGeom>
          <a:solidFill>
            <a:srgbClr val="FFFFFF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961901" y="3785246"/>
            <a:ext cx="6955599" cy="1377606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rgbClr val="2185C5"/>
              </a:buClr>
              <a:buSzPct val="100000"/>
              <a:defRPr sz="4400">
                <a:solidFill>
                  <a:srgbClr val="0EA5C6"/>
                </a:solidFill>
                <a:latin typeface="Avenir LT Std 45 Book" panose="020B0502020203020204" pitchFamily="34" charset="0"/>
              </a:defRPr>
            </a:lvl1pPr>
            <a:lvl2pPr lvl="1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2pPr>
            <a:lvl3pPr lvl="2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3pPr>
            <a:lvl4pPr lvl="3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4pPr>
            <a:lvl5pPr lvl="4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5pPr>
            <a:lvl6pPr lvl="5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6pPr>
            <a:lvl7pPr lvl="6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7pPr>
            <a:lvl8pPr lvl="7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8pPr>
            <a:lvl9pPr lvl="8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9pPr>
          </a:lstStyle>
          <a:p>
            <a:endParaRPr dirty="0"/>
          </a:p>
        </p:txBody>
      </p:sp>
      <p:sp>
        <p:nvSpPr>
          <p:cNvPr id="10" name="Shape 10"/>
          <p:cNvSpPr/>
          <p:nvPr/>
        </p:nvSpPr>
        <p:spPr>
          <a:xfrm>
            <a:off x="7917661" y="3377551"/>
            <a:ext cx="962400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1" name="Shape 11"/>
          <p:cNvSpPr/>
          <p:nvPr/>
        </p:nvSpPr>
        <p:spPr>
          <a:xfrm>
            <a:off x="8879813" y="3377551"/>
            <a:ext cx="962400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2" name="Shape 12"/>
          <p:cNvSpPr/>
          <p:nvPr/>
        </p:nvSpPr>
        <p:spPr>
          <a:xfrm>
            <a:off x="-1" y="3377551"/>
            <a:ext cx="962400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3" name="Shape 13"/>
          <p:cNvSpPr/>
          <p:nvPr/>
        </p:nvSpPr>
        <p:spPr>
          <a:xfrm>
            <a:off x="961899" y="3377551"/>
            <a:ext cx="6955599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1092" y="2693086"/>
            <a:ext cx="1941121" cy="626508"/>
          </a:xfrm>
          <a:prstGeom prst="rect">
            <a:avLst/>
          </a:prstGeom>
        </p:spPr>
      </p:pic>
      <p:sp>
        <p:nvSpPr>
          <p:cNvPr id="15" name="Shape 45"/>
          <p:cNvSpPr txBox="1">
            <a:spLocks noGrp="1"/>
          </p:cNvSpPr>
          <p:nvPr>
            <p:ph type="body" idx="10"/>
          </p:nvPr>
        </p:nvSpPr>
        <p:spPr>
          <a:xfrm>
            <a:off x="961899" y="5329565"/>
            <a:ext cx="6955599" cy="38248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buFontTx/>
              <a:buNone/>
              <a:defRPr sz="1400">
                <a:solidFill>
                  <a:srgbClr val="94A2AA"/>
                </a:solidFill>
                <a:latin typeface="Avenir LT Std 35 Light" panose="020B0402020203020204" pitchFamily="34" charset="0"/>
              </a:defRPr>
            </a:lvl1pPr>
            <a:lvl2pPr lvl="1" rtl="0">
              <a:spcBef>
                <a:spcPts val="0"/>
              </a:spcBef>
              <a:buSzPct val="100000"/>
              <a:defRPr sz="1400"/>
            </a:lvl2pPr>
            <a:lvl3pPr lvl="2" rtl="0">
              <a:spcBef>
                <a:spcPts val="0"/>
              </a:spcBef>
              <a:buSzPct val="100000"/>
              <a:defRPr sz="1400"/>
            </a:lvl3pPr>
            <a:lvl4pPr lvl="3" rtl="0">
              <a:spcBef>
                <a:spcPts val="0"/>
              </a:spcBef>
              <a:buSzPct val="100000"/>
              <a:defRPr sz="1400"/>
            </a:lvl4pPr>
            <a:lvl5pPr lvl="4" rtl="0">
              <a:spcBef>
                <a:spcPts val="0"/>
              </a:spcBef>
              <a:buSzPct val="100000"/>
              <a:defRPr sz="1400"/>
            </a:lvl5pPr>
            <a:lvl6pPr lvl="5" rtl="0">
              <a:spcBef>
                <a:spcPts val="0"/>
              </a:spcBef>
              <a:buSzPct val="100000"/>
              <a:defRPr sz="1400"/>
            </a:lvl6pPr>
            <a:lvl7pPr lvl="6" rtl="0">
              <a:spcBef>
                <a:spcPts val="0"/>
              </a:spcBef>
              <a:buSzPct val="100000"/>
              <a:defRPr sz="1400"/>
            </a:lvl7pPr>
            <a:lvl8pPr lvl="7" rtl="0">
              <a:spcBef>
                <a:spcPts val="0"/>
              </a:spcBef>
              <a:buSzPct val="100000"/>
              <a:defRPr sz="1400"/>
            </a:lvl8pPr>
            <a:lvl9pPr lvl="8" rtl="0">
              <a:spcBef>
                <a:spcPts val="0"/>
              </a:spcBef>
              <a:buSzPct val="100000"/>
              <a:defRPr sz="14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63620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2344613"/>
            <a:ext cx="10363200" cy="4056187"/>
          </a:xfrm>
          <a:prstGeom prst="rect">
            <a:avLst/>
          </a:prstGeom>
          <a:solidFill>
            <a:srgbClr val="FFFFFF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961901" y="3785246"/>
            <a:ext cx="6955599" cy="1377606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rgbClr val="2185C5"/>
              </a:buClr>
              <a:buSzPct val="100000"/>
              <a:defRPr sz="4400">
                <a:solidFill>
                  <a:srgbClr val="0EA5C6"/>
                </a:solidFill>
                <a:latin typeface="Avenir LT Std 45 Book" panose="020B0502020203020204" pitchFamily="34" charset="0"/>
              </a:defRPr>
            </a:lvl1pPr>
            <a:lvl2pPr lvl="1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2pPr>
            <a:lvl3pPr lvl="2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3pPr>
            <a:lvl4pPr lvl="3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4pPr>
            <a:lvl5pPr lvl="4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5pPr>
            <a:lvl6pPr lvl="5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6pPr>
            <a:lvl7pPr lvl="6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7pPr>
            <a:lvl8pPr lvl="7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8pPr>
            <a:lvl9pPr lvl="8">
              <a:spcBef>
                <a:spcPts val="0"/>
              </a:spcBef>
              <a:buClr>
                <a:srgbClr val="2185C5"/>
              </a:buClr>
              <a:buSzPct val="100000"/>
              <a:defRPr sz="4800">
                <a:solidFill>
                  <a:srgbClr val="2185C5"/>
                </a:solidFill>
              </a:defRPr>
            </a:lvl9pPr>
          </a:lstStyle>
          <a:p>
            <a:endParaRPr dirty="0"/>
          </a:p>
        </p:txBody>
      </p:sp>
      <p:sp>
        <p:nvSpPr>
          <p:cNvPr id="10" name="Shape 10"/>
          <p:cNvSpPr/>
          <p:nvPr/>
        </p:nvSpPr>
        <p:spPr>
          <a:xfrm>
            <a:off x="7917661" y="3377551"/>
            <a:ext cx="962400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1" name="Shape 11"/>
          <p:cNvSpPr/>
          <p:nvPr/>
        </p:nvSpPr>
        <p:spPr>
          <a:xfrm>
            <a:off x="8879813" y="3377551"/>
            <a:ext cx="962400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2" name="Shape 12"/>
          <p:cNvSpPr/>
          <p:nvPr/>
        </p:nvSpPr>
        <p:spPr>
          <a:xfrm>
            <a:off x="-1" y="3377551"/>
            <a:ext cx="962400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3" name="Shape 13"/>
          <p:cNvSpPr/>
          <p:nvPr/>
        </p:nvSpPr>
        <p:spPr>
          <a:xfrm>
            <a:off x="961899" y="3377551"/>
            <a:ext cx="6955599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1092" y="2693086"/>
            <a:ext cx="1941121" cy="626508"/>
          </a:xfrm>
          <a:prstGeom prst="rect">
            <a:avLst/>
          </a:prstGeom>
        </p:spPr>
      </p:pic>
      <p:sp>
        <p:nvSpPr>
          <p:cNvPr id="14" name="Shape 17"/>
          <p:cNvSpPr txBox="1">
            <a:spLocks noGrp="1"/>
          </p:cNvSpPr>
          <p:nvPr>
            <p:ph type="subTitle" idx="1"/>
          </p:nvPr>
        </p:nvSpPr>
        <p:spPr>
          <a:xfrm>
            <a:off x="961899" y="5162852"/>
            <a:ext cx="6955599" cy="545073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000" b="0">
                <a:solidFill>
                  <a:srgbClr val="0EA5C6"/>
                </a:solidFill>
                <a:latin typeface="Avenir LT Std 35 Light" panose="020B0402020203020204" pitchFamily="34" charset="0"/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None/>
              <a:defRPr b="1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None/>
              <a:defRPr b="1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  <p:sp>
        <p:nvSpPr>
          <p:cNvPr id="15" name="Shape 45"/>
          <p:cNvSpPr txBox="1">
            <a:spLocks noGrp="1"/>
          </p:cNvSpPr>
          <p:nvPr>
            <p:ph type="body" idx="10"/>
          </p:nvPr>
        </p:nvSpPr>
        <p:spPr>
          <a:xfrm>
            <a:off x="961899" y="5759498"/>
            <a:ext cx="6955599" cy="38248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buFontTx/>
              <a:buNone/>
              <a:defRPr sz="1400">
                <a:solidFill>
                  <a:srgbClr val="94A2AA"/>
                </a:solidFill>
                <a:latin typeface="Avenir LT Std 35 Light" panose="020B0402020203020204" pitchFamily="34" charset="0"/>
              </a:defRPr>
            </a:lvl1pPr>
            <a:lvl2pPr lvl="1" rtl="0">
              <a:spcBef>
                <a:spcPts val="0"/>
              </a:spcBef>
              <a:buSzPct val="100000"/>
              <a:defRPr sz="1400"/>
            </a:lvl2pPr>
            <a:lvl3pPr lvl="2" rtl="0">
              <a:spcBef>
                <a:spcPts val="0"/>
              </a:spcBef>
              <a:buSzPct val="100000"/>
              <a:defRPr sz="1400"/>
            </a:lvl3pPr>
            <a:lvl4pPr lvl="3" rtl="0">
              <a:spcBef>
                <a:spcPts val="0"/>
              </a:spcBef>
              <a:buSzPct val="100000"/>
              <a:defRPr sz="1400"/>
            </a:lvl4pPr>
            <a:lvl5pPr lvl="4" rtl="0">
              <a:spcBef>
                <a:spcPts val="0"/>
              </a:spcBef>
              <a:buSzPct val="100000"/>
              <a:defRPr sz="1400"/>
            </a:lvl5pPr>
            <a:lvl6pPr lvl="5" rtl="0">
              <a:spcBef>
                <a:spcPts val="0"/>
              </a:spcBef>
              <a:buSzPct val="100000"/>
              <a:defRPr sz="1400"/>
            </a:lvl6pPr>
            <a:lvl7pPr lvl="6" rtl="0">
              <a:spcBef>
                <a:spcPts val="0"/>
              </a:spcBef>
              <a:buSzPct val="100000"/>
              <a:defRPr sz="1400"/>
            </a:lvl7pPr>
            <a:lvl8pPr lvl="7" rtl="0">
              <a:spcBef>
                <a:spcPts val="0"/>
              </a:spcBef>
              <a:buSzPct val="100000"/>
              <a:defRPr sz="1400"/>
            </a:lvl8pPr>
            <a:lvl9pPr lvl="8" rtl="0">
              <a:spcBef>
                <a:spcPts val="0"/>
              </a:spcBef>
              <a:buSzPct val="100000"/>
              <a:defRPr sz="14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68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ub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0"/>
            <a:ext cx="12192000" cy="5323800"/>
          </a:xfrm>
          <a:prstGeom prst="rect">
            <a:avLst/>
          </a:prstGeom>
          <a:solidFill>
            <a:srgbClr val="F2F7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>
              <a:solidFill>
                <a:srgbClr val="0EA5C6"/>
              </a:solidFill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914400" y="2111123"/>
            <a:ext cx="103632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0EA5C6"/>
                </a:solidFill>
                <a:latin typeface="Avenir LT Std 45 Book" panose="020B0502020203020204" pitchFamily="34" charset="0"/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914400" y="3786737"/>
            <a:ext cx="103632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0">
                <a:solidFill>
                  <a:srgbClr val="0EA5C6"/>
                </a:solidFill>
                <a:latin typeface="Avenir LT Std 35 Light" panose="020B0402020203020204" pitchFamily="34" charset="0"/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None/>
              <a:defRPr b="1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None/>
              <a:defRPr b="1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  <p:sp>
        <p:nvSpPr>
          <p:cNvPr id="18" name="Shape 18"/>
          <p:cNvSpPr/>
          <p:nvPr/>
        </p:nvSpPr>
        <p:spPr>
          <a:xfrm>
            <a:off x="4063604" y="5323801"/>
            <a:ext cx="4063600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9" name="Shape 19"/>
          <p:cNvSpPr/>
          <p:nvPr/>
        </p:nvSpPr>
        <p:spPr>
          <a:xfrm>
            <a:off x="8128360" y="5323801"/>
            <a:ext cx="4063600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20" name="Shape 20"/>
          <p:cNvSpPr/>
          <p:nvPr/>
        </p:nvSpPr>
        <p:spPr>
          <a:xfrm>
            <a:off x="1" y="5323801"/>
            <a:ext cx="4063600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690" y="6063009"/>
            <a:ext cx="1653710" cy="5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445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Sub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0"/>
            <a:ext cx="12192000" cy="5323800"/>
          </a:xfrm>
          <a:prstGeom prst="rect">
            <a:avLst/>
          </a:prstGeom>
          <a:solidFill>
            <a:srgbClr val="F2F7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>
              <a:solidFill>
                <a:srgbClr val="0EA5C6"/>
              </a:solidFill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914400" y="2111123"/>
            <a:ext cx="103632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0EA5C6"/>
                </a:solidFill>
                <a:latin typeface="Avenir LT Std 45 Book" panose="020B0502020203020204" pitchFamily="34" charset="0"/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914400" y="3786737"/>
            <a:ext cx="103632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0">
                <a:solidFill>
                  <a:srgbClr val="0EA5C6"/>
                </a:solidFill>
                <a:latin typeface="Avenir LT Std 35 Light" panose="020B0402020203020204" pitchFamily="34" charset="0"/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None/>
              <a:defRPr b="1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None/>
              <a:defRPr b="1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  <p:sp>
        <p:nvSpPr>
          <p:cNvPr id="18" name="Shape 18"/>
          <p:cNvSpPr/>
          <p:nvPr/>
        </p:nvSpPr>
        <p:spPr>
          <a:xfrm>
            <a:off x="4063604" y="5323801"/>
            <a:ext cx="4063600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9" name="Shape 19"/>
          <p:cNvSpPr/>
          <p:nvPr/>
        </p:nvSpPr>
        <p:spPr>
          <a:xfrm>
            <a:off x="8128360" y="5323801"/>
            <a:ext cx="4063600" cy="102899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20" name="Shape 20"/>
          <p:cNvSpPr/>
          <p:nvPr/>
        </p:nvSpPr>
        <p:spPr>
          <a:xfrm>
            <a:off x="1" y="5323801"/>
            <a:ext cx="4063600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85545A-D882-4329-8BBD-CA81B93BB6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690" y="6063009"/>
            <a:ext cx="1653710" cy="5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533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0"/>
            <a:ext cx="12192000" cy="5323800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>
              <a:solidFill>
                <a:srgbClr val="0EA5C6"/>
              </a:solidFill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914400" y="2111123"/>
            <a:ext cx="103632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0EA5C6"/>
                </a:solidFill>
                <a:latin typeface="Avenir LT Std 45 Book" panose="020B0502020203020204" pitchFamily="34" charset="0"/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914400" y="3786737"/>
            <a:ext cx="103632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0">
                <a:solidFill>
                  <a:srgbClr val="0EA5C6"/>
                </a:solidFill>
                <a:latin typeface="Avenir LT Std 35 Light" panose="020B0402020203020204" pitchFamily="34" charset="0"/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None/>
              <a:defRPr b="1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None/>
              <a:defRPr b="1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  <p:sp>
        <p:nvSpPr>
          <p:cNvPr id="18" name="Shape 18"/>
          <p:cNvSpPr/>
          <p:nvPr/>
        </p:nvSpPr>
        <p:spPr>
          <a:xfrm>
            <a:off x="4063604" y="5323801"/>
            <a:ext cx="4063600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9" name="Shape 19"/>
          <p:cNvSpPr/>
          <p:nvPr/>
        </p:nvSpPr>
        <p:spPr>
          <a:xfrm>
            <a:off x="8128360" y="5323801"/>
            <a:ext cx="4063600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20" name="Shape 20"/>
          <p:cNvSpPr/>
          <p:nvPr/>
        </p:nvSpPr>
        <p:spPr>
          <a:xfrm>
            <a:off x="1" y="5323801"/>
            <a:ext cx="4063600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DDFB09-F7A7-4921-8018-182118B1F9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690" y="6063009"/>
            <a:ext cx="1653710" cy="5337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Sub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0"/>
            <a:ext cx="12192000" cy="5323800"/>
          </a:xfrm>
          <a:prstGeom prst="rect">
            <a:avLst/>
          </a:prstGeom>
          <a:solidFill>
            <a:srgbClr val="F2EFB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>
              <a:solidFill>
                <a:srgbClr val="0EA5C6"/>
              </a:solidFill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914400" y="2111123"/>
            <a:ext cx="103632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0EA5C6"/>
                </a:solidFill>
                <a:latin typeface="Avenir LT Std 45 Book" panose="020B0502020203020204" pitchFamily="34" charset="0"/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914400" y="3786737"/>
            <a:ext cx="103632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0">
                <a:solidFill>
                  <a:srgbClr val="0EA5C6"/>
                </a:solidFill>
                <a:latin typeface="Avenir LT Std 35 Light" panose="020B0402020203020204" pitchFamily="34" charset="0"/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None/>
              <a:defRPr b="1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None/>
              <a:defRPr b="1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 b="1"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  <p:sp>
        <p:nvSpPr>
          <p:cNvPr id="18" name="Shape 18"/>
          <p:cNvSpPr/>
          <p:nvPr/>
        </p:nvSpPr>
        <p:spPr>
          <a:xfrm>
            <a:off x="4063604" y="5323801"/>
            <a:ext cx="4063600" cy="102899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9" name="Shape 19"/>
          <p:cNvSpPr/>
          <p:nvPr/>
        </p:nvSpPr>
        <p:spPr>
          <a:xfrm>
            <a:off x="8128360" y="5323801"/>
            <a:ext cx="4063600" cy="102899"/>
          </a:xfrm>
          <a:prstGeom prst="rect">
            <a:avLst/>
          </a:prstGeom>
          <a:solidFill>
            <a:srgbClr val="A0EDF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20" name="Shape 20"/>
          <p:cNvSpPr/>
          <p:nvPr/>
        </p:nvSpPr>
        <p:spPr>
          <a:xfrm>
            <a:off x="1" y="5323801"/>
            <a:ext cx="4063600" cy="102899"/>
          </a:xfrm>
          <a:prstGeom prst="rect">
            <a:avLst/>
          </a:prstGeom>
          <a:solidFill>
            <a:srgbClr val="07468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690" y="6063009"/>
            <a:ext cx="1653710" cy="5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08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91600" y="274650"/>
            <a:ext cx="8616800" cy="5442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buClr>
                <a:srgbClr val="97ABBC"/>
              </a:buClr>
              <a:buSzPct val="100000"/>
              <a:buFont typeface="Raleway"/>
              <a:buNone/>
              <a:defRPr sz="3600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91600" y="1831451"/>
            <a:ext cx="8616800" cy="473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677480"/>
              </a:buClr>
              <a:buSzPct val="100000"/>
              <a:buFont typeface="Lato"/>
              <a:buChar char="▷"/>
              <a:defRPr sz="30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480"/>
              </a:spcBef>
              <a:buClr>
                <a:srgbClr val="677480"/>
              </a:buClr>
              <a:buSzPct val="100000"/>
              <a:buFont typeface="Lato"/>
              <a:defRPr sz="24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480"/>
              </a:spcBef>
              <a:buClr>
                <a:srgbClr val="677480"/>
              </a:buClr>
              <a:buSzPct val="100000"/>
              <a:buFont typeface="Lato"/>
              <a:defRPr sz="24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360"/>
              </a:spcBef>
              <a:buClr>
                <a:srgbClr val="677480"/>
              </a:buClr>
              <a:buSzPct val="100000"/>
              <a:buFont typeface="Lato"/>
              <a:defRPr sz="18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360"/>
              </a:spcBef>
              <a:buClr>
                <a:srgbClr val="677480"/>
              </a:buClr>
              <a:buSzPct val="100000"/>
              <a:buFont typeface="Lato"/>
              <a:defRPr sz="18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360"/>
              </a:spcBef>
              <a:buClr>
                <a:srgbClr val="677480"/>
              </a:buClr>
              <a:buSzPct val="100000"/>
              <a:buFont typeface="Lato"/>
              <a:defRPr sz="18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360"/>
              </a:spcBef>
              <a:buClr>
                <a:srgbClr val="677480"/>
              </a:buClr>
              <a:buSzPct val="100000"/>
              <a:buFont typeface="Lato"/>
              <a:defRPr sz="18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360"/>
              </a:spcBef>
              <a:buClr>
                <a:srgbClr val="677480"/>
              </a:buClr>
              <a:buSzPct val="100000"/>
              <a:buFont typeface="Lato"/>
              <a:defRPr sz="18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360"/>
              </a:spcBef>
              <a:buClr>
                <a:srgbClr val="677480"/>
              </a:buClr>
              <a:buSzPct val="100000"/>
              <a:buFont typeface="Lato"/>
              <a:defRPr sz="1800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7" r:id="rId2"/>
    <p:sldLayoutId id="2147483683" r:id="rId3"/>
    <p:sldLayoutId id="2147483693" r:id="rId4"/>
    <p:sldLayoutId id="2147483682" r:id="rId5"/>
    <p:sldLayoutId id="2147483663" r:id="rId6"/>
    <p:sldLayoutId id="2147483669" r:id="rId7"/>
    <p:sldLayoutId id="2147483649" r:id="rId8"/>
    <p:sldLayoutId id="2147483670" r:id="rId9"/>
    <p:sldLayoutId id="2147483664" r:id="rId10"/>
    <p:sldLayoutId id="2147483671" r:id="rId11"/>
    <p:sldLayoutId id="2147483668" r:id="rId12"/>
    <p:sldLayoutId id="2147483672" r:id="rId13"/>
    <p:sldLayoutId id="2147483685" r:id="rId14"/>
    <p:sldLayoutId id="2147483686" r:id="rId15"/>
    <p:sldLayoutId id="2147483666" r:id="rId16"/>
    <p:sldLayoutId id="2147483692" r:id="rId17"/>
    <p:sldLayoutId id="2147483690" r:id="rId18"/>
    <p:sldLayoutId id="2147483691" r:id="rId19"/>
    <p:sldLayoutId id="2147483688" r:id="rId20"/>
    <p:sldLayoutId id="2147483680" r:id="rId21"/>
    <p:sldLayoutId id="2147483659" r:id="rId22"/>
    <p:sldLayoutId id="2147483678" r:id="rId23"/>
    <p:sldLayoutId id="2147483673" r:id="rId24"/>
    <p:sldLayoutId id="2147483679" r:id="rId25"/>
    <p:sldLayoutId id="2147483662" r:id="rId26"/>
    <p:sldLayoutId id="2147483676" r:id="rId27"/>
    <p:sldLayoutId id="2147483660" r:id="rId28"/>
    <p:sldLayoutId id="2147483675" r:id="rId29"/>
    <p:sldLayoutId id="2147483661" r:id="rId30"/>
    <p:sldLayoutId id="2147483674" r:id="rId31"/>
    <p:sldLayoutId id="2147483665" r:id="rId32"/>
    <p:sldLayoutId id="2147483687" r:id="rId33"/>
    <p:sldLayoutId id="2147483684" r:id="rId34"/>
    <p:sldLayoutId id="2147483695" r:id="rId35"/>
    <p:sldLayoutId id="2147483696" r:id="rId3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EA5C6"/>
          </a:solidFill>
          <a:latin typeface="+mj-lt"/>
          <a:ea typeface="Avenir LT Std 45 Book" panose="020B0502020203020204" pitchFamily="34" charset="0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+mn-lt"/>
          <a:ea typeface="Avenir LT Std 35 Light" panose="020B0402020203020204" pitchFamily="34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94816" y="248249"/>
            <a:ext cx="10764000" cy="612000"/>
          </a:xfrm>
        </p:spPr>
        <p:txBody>
          <a:bodyPr/>
          <a:lstStyle/>
          <a:p>
            <a:r>
              <a:rPr lang="en-US" dirty="0"/>
              <a:t>Credit Card onboarding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78937" y="1759477"/>
            <a:ext cx="2046506" cy="4544314"/>
            <a:chOff x="778937" y="1565507"/>
            <a:chExt cx="2046506" cy="4544314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DA00CF3-7DDD-4A19-AE99-9C8849BD0691}"/>
                </a:ext>
              </a:extLst>
            </p:cNvPr>
            <p:cNvSpPr/>
            <p:nvPr/>
          </p:nvSpPr>
          <p:spPr>
            <a:xfrm>
              <a:off x="778937" y="1565507"/>
              <a:ext cx="2046506" cy="4544314"/>
            </a:xfrm>
            <a:prstGeom prst="rect">
              <a:avLst/>
            </a:prstGeom>
            <a:solidFill>
              <a:srgbClr val="F2EF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955685" y="1700622"/>
              <a:ext cx="1792458" cy="40010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1600" dirty="0">
                <a:solidFill>
                  <a:schemeClr val="bg2">
                    <a:lumMod val="50000"/>
                  </a:schemeClr>
                </a:solidFill>
                <a:latin typeface="+mn-lt"/>
              </a:endParaRPr>
            </a:p>
            <a:p>
              <a:r>
                <a:rPr lang="en-US" sz="1600" dirty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Out-of-Box Solution</a:t>
              </a:r>
            </a:p>
            <a:p>
              <a:endParaRPr lang="en-US" sz="1600" dirty="0">
                <a:solidFill>
                  <a:schemeClr val="bg2">
                    <a:lumMod val="50000"/>
                  </a:schemeClr>
                </a:solidFill>
                <a:latin typeface="+mn-lt"/>
              </a:endParaRPr>
            </a:p>
            <a:p>
              <a:r>
                <a:rPr lang="en-US" sz="1600" dirty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Customer On Board </a:t>
              </a:r>
            </a:p>
            <a:p>
              <a:r>
                <a:rPr lang="en-US" sz="1600" dirty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(</a:t>
              </a:r>
              <a:r>
                <a:rPr lang="en-US" sz="1600" dirty="0" err="1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eKYC</a:t>
              </a:r>
              <a:r>
                <a:rPr lang="en-US" sz="1600" dirty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 &amp; Credit Assessment)</a:t>
              </a:r>
            </a:p>
            <a:p>
              <a:endParaRPr lang="en-US" sz="1600" dirty="0">
                <a:solidFill>
                  <a:schemeClr val="bg2">
                    <a:lumMod val="50000"/>
                  </a:schemeClr>
                </a:solidFill>
                <a:latin typeface="+mn-lt"/>
              </a:endParaRPr>
            </a:p>
            <a:p>
              <a:r>
                <a:rPr lang="en-US" sz="1600" dirty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Instant Product Issuance</a:t>
              </a:r>
            </a:p>
            <a:p>
              <a:endParaRPr lang="en-US" sz="1600" dirty="0">
                <a:solidFill>
                  <a:schemeClr val="bg2">
                    <a:lumMod val="50000"/>
                  </a:schemeClr>
                </a:solidFill>
                <a:latin typeface="+mn-lt"/>
              </a:endParaRPr>
            </a:p>
            <a:p>
              <a:r>
                <a:rPr lang="en-US" sz="1600" dirty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Instant Usage</a:t>
              </a:r>
            </a:p>
            <a:p>
              <a:endParaRPr lang="en-US" sz="1600" dirty="0">
                <a:solidFill>
                  <a:schemeClr val="bg2">
                    <a:lumMod val="50000"/>
                  </a:schemeClr>
                </a:solidFill>
                <a:latin typeface="+mn-lt"/>
              </a:endParaRPr>
            </a:p>
            <a:p>
              <a:r>
                <a:rPr lang="en-US" sz="1600" dirty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Real-time access </a:t>
              </a:r>
            </a:p>
            <a:p>
              <a:r>
                <a:rPr lang="en-US" sz="1600" dirty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to information</a:t>
              </a:r>
            </a:p>
          </p:txBody>
        </p:sp>
      </p:grp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19E44EC-04CB-4143-84B1-CF955D458BB4}"/>
              </a:ext>
            </a:extLst>
          </p:cNvPr>
          <p:cNvCxnSpPr>
            <a:cxnSpLocks/>
            <a:stCxn id="58" idx="3"/>
            <a:endCxn id="9" idx="1"/>
          </p:cNvCxnSpPr>
          <p:nvPr/>
        </p:nvCxnSpPr>
        <p:spPr>
          <a:xfrm flipV="1">
            <a:off x="9364092" y="2256292"/>
            <a:ext cx="281837" cy="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3328F27-B038-40A8-BACF-2E00CD1ABD05}"/>
              </a:ext>
            </a:extLst>
          </p:cNvPr>
          <p:cNvCxnSpPr>
            <a:stCxn id="8" idx="3"/>
            <a:endCxn id="58" idx="1"/>
          </p:cNvCxnSpPr>
          <p:nvPr/>
        </p:nvCxnSpPr>
        <p:spPr>
          <a:xfrm>
            <a:off x="7483062" y="2256312"/>
            <a:ext cx="2949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5E7C1CCA-7D9C-4F1F-BEBC-0CEBFBC9B032}"/>
              </a:ext>
            </a:extLst>
          </p:cNvPr>
          <p:cNvSpPr/>
          <p:nvPr/>
        </p:nvSpPr>
        <p:spPr>
          <a:xfrm>
            <a:off x="4009371" y="1965366"/>
            <a:ext cx="1586101" cy="581891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  <a:latin typeface="+mj-lt"/>
              </a:rPr>
              <a:t>Product Selection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9A6DFD-9BBF-44EF-B57C-DDF751FCB7C3}"/>
              </a:ext>
            </a:extLst>
          </p:cNvPr>
          <p:cNvSpPr/>
          <p:nvPr/>
        </p:nvSpPr>
        <p:spPr>
          <a:xfrm>
            <a:off x="5896961" y="1965366"/>
            <a:ext cx="1586101" cy="581891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  <a:latin typeface="+mj-lt"/>
              </a:rPr>
              <a:t>Customer Registration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4421C1-119B-45A2-8419-26C36BB7B53C}"/>
              </a:ext>
            </a:extLst>
          </p:cNvPr>
          <p:cNvSpPr/>
          <p:nvPr/>
        </p:nvSpPr>
        <p:spPr>
          <a:xfrm>
            <a:off x="9645929" y="1965346"/>
            <a:ext cx="1704061" cy="581891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  <a:latin typeface="+mj-lt"/>
              </a:rPr>
              <a:t>Online Credentials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A81E283-394B-4526-93E3-376DF9A9272A}"/>
              </a:ext>
            </a:extLst>
          </p:cNvPr>
          <p:cNvCxnSpPr>
            <a:stCxn id="4" idx="3"/>
            <a:endCxn id="8" idx="1"/>
          </p:cNvCxnSpPr>
          <p:nvPr/>
        </p:nvCxnSpPr>
        <p:spPr>
          <a:xfrm>
            <a:off x="5595473" y="2256312"/>
            <a:ext cx="3014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6905894-FA5E-40BB-B3F0-BA3145969374}"/>
              </a:ext>
            </a:extLst>
          </p:cNvPr>
          <p:cNvSpPr/>
          <p:nvPr/>
        </p:nvSpPr>
        <p:spPr>
          <a:xfrm>
            <a:off x="4009371" y="2817412"/>
            <a:ext cx="1586103" cy="367145"/>
          </a:xfrm>
          <a:prstGeom prst="rect">
            <a:avLst/>
          </a:prstGeom>
          <a:noFill/>
          <a:ln w="12700">
            <a:solidFill>
              <a:srgbClr val="0EA5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Access App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A854D5A-A6C6-4B8E-9B55-CD870EFB660A}"/>
              </a:ext>
            </a:extLst>
          </p:cNvPr>
          <p:cNvSpPr/>
          <p:nvPr/>
        </p:nvSpPr>
        <p:spPr>
          <a:xfrm>
            <a:off x="4009368" y="3939632"/>
            <a:ext cx="1586103" cy="486003"/>
          </a:xfrm>
          <a:prstGeom prst="rect">
            <a:avLst/>
          </a:prstGeom>
          <a:noFill/>
          <a:ln w="12700">
            <a:solidFill>
              <a:srgbClr val="0EA5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Terms &amp; Conditions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74D709E9-B875-46BA-A435-5F40638B251A}"/>
              </a:ext>
            </a:extLst>
          </p:cNvPr>
          <p:cNvSpPr/>
          <p:nvPr/>
        </p:nvSpPr>
        <p:spPr>
          <a:xfrm>
            <a:off x="4009369" y="3364667"/>
            <a:ext cx="1586103" cy="367145"/>
          </a:xfrm>
          <a:prstGeom prst="rect">
            <a:avLst/>
          </a:prstGeom>
          <a:noFill/>
          <a:ln w="12700">
            <a:solidFill>
              <a:srgbClr val="0EA5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Select Product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2DF234A-78BE-4C73-BF74-75C3951B4595}"/>
              </a:ext>
            </a:extLst>
          </p:cNvPr>
          <p:cNvSpPr/>
          <p:nvPr/>
        </p:nvSpPr>
        <p:spPr>
          <a:xfrm>
            <a:off x="5896962" y="2803570"/>
            <a:ext cx="1586100" cy="493906"/>
          </a:xfrm>
          <a:prstGeom prst="rect">
            <a:avLst/>
          </a:prstGeom>
          <a:noFill/>
          <a:ln w="12700">
            <a:solidFill>
              <a:srgbClr val="0EA5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Capture Customer Details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795E4EF-5286-470A-9FFE-6F3B6DAABCB8}"/>
              </a:ext>
            </a:extLst>
          </p:cNvPr>
          <p:cNvSpPr/>
          <p:nvPr/>
        </p:nvSpPr>
        <p:spPr>
          <a:xfrm>
            <a:off x="7773820" y="2804903"/>
            <a:ext cx="1592145" cy="367145"/>
          </a:xfrm>
          <a:prstGeom prst="rect">
            <a:avLst/>
          </a:prstGeom>
          <a:noFill/>
          <a:ln w="12700">
            <a:solidFill>
              <a:srgbClr val="0EA5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 err="1">
                <a:solidFill>
                  <a:schemeClr val="tx1"/>
                </a:solidFill>
              </a:rPr>
              <a:t>eKYC</a:t>
            </a:r>
            <a:r>
              <a:rPr lang="en-AU" sz="1200" dirty="0">
                <a:solidFill>
                  <a:schemeClr val="tx1"/>
                </a:solidFill>
              </a:rPr>
              <a:t> (CTOS)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43283699-1410-4C37-B695-B86DC1F25F5E}"/>
              </a:ext>
            </a:extLst>
          </p:cNvPr>
          <p:cNvSpPr/>
          <p:nvPr/>
        </p:nvSpPr>
        <p:spPr>
          <a:xfrm>
            <a:off x="5892201" y="3554832"/>
            <a:ext cx="1590860" cy="525338"/>
          </a:xfrm>
          <a:prstGeom prst="rect">
            <a:avLst/>
          </a:prstGeom>
          <a:noFill/>
          <a:ln w="12700">
            <a:solidFill>
              <a:srgbClr val="0EA5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Apply Verification Code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F1B4F9E2-8822-4D87-AEB3-CD61E6C436D0}"/>
              </a:ext>
            </a:extLst>
          </p:cNvPr>
          <p:cNvSpPr/>
          <p:nvPr/>
        </p:nvSpPr>
        <p:spPr>
          <a:xfrm>
            <a:off x="7777991" y="3922665"/>
            <a:ext cx="1592145" cy="466115"/>
          </a:xfrm>
          <a:prstGeom prst="rect">
            <a:avLst/>
          </a:prstGeom>
          <a:noFill/>
          <a:ln w="12700">
            <a:solidFill>
              <a:srgbClr val="0EA5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AU" sz="12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03418C8-C41C-45B1-AF09-6FCE2094C288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4802422" y="2547257"/>
            <a:ext cx="0" cy="270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2B0D55F-2DCE-4E08-BBDE-D4F6AA41E528}"/>
              </a:ext>
            </a:extLst>
          </p:cNvPr>
          <p:cNvCxnSpPr/>
          <p:nvPr/>
        </p:nvCxnSpPr>
        <p:spPr>
          <a:xfrm flipH="1">
            <a:off x="4802421" y="3184557"/>
            <a:ext cx="2" cy="180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0E13268-5B1C-4BFF-937D-70D39C9D42E0}"/>
              </a:ext>
            </a:extLst>
          </p:cNvPr>
          <p:cNvCxnSpPr/>
          <p:nvPr/>
        </p:nvCxnSpPr>
        <p:spPr>
          <a:xfrm flipH="1">
            <a:off x="4802419" y="3731812"/>
            <a:ext cx="1" cy="207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1F58552B-D62E-4E12-951E-4A8971134463}"/>
              </a:ext>
            </a:extLst>
          </p:cNvPr>
          <p:cNvSpPr/>
          <p:nvPr/>
        </p:nvSpPr>
        <p:spPr>
          <a:xfrm>
            <a:off x="7773820" y="5851200"/>
            <a:ext cx="1590272" cy="497214"/>
          </a:xfrm>
          <a:prstGeom prst="rect">
            <a:avLst/>
          </a:prstGeom>
          <a:noFill/>
          <a:ln w="12700">
            <a:solidFill>
              <a:srgbClr val="0EA5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AU" sz="1200" dirty="0">
                <a:solidFill>
                  <a:schemeClr val="tx1"/>
                </a:solidFill>
              </a:rPr>
              <a:t>Instant Virtual</a:t>
            </a:r>
          </a:p>
          <a:p>
            <a:pPr algn="r"/>
            <a:r>
              <a:rPr lang="en-AU" sz="1200" dirty="0">
                <a:solidFill>
                  <a:schemeClr val="tx1"/>
                </a:solidFill>
              </a:rPr>
              <a:t>Card Issuance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4F15707-23B0-4A01-8E90-A5143DEA861E}"/>
              </a:ext>
            </a:extLst>
          </p:cNvPr>
          <p:cNvSpPr txBox="1"/>
          <p:nvPr/>
        </p:nvSpPr>
        <p:spPr>
          <a:xfrm>
            <a:off x="2897483" y="2696357"/>
            <a:ext cx="963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+mj-lt"/>
              </a:rPr>
              <a:t>Customer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8FF1129-FD88-4737-B6F5-96F3A8671A5D}"/>
              </a:ext>
            </a:extLst>
          </p:cNvPr>
          <p:cNvCxnSpPr>
            <a:endCxn id="4" idx="1"/>
          </p:cNvCxnSpPr>
          <p:nvPr/>
        </p:nvCxnSpPr>
        <p:spPr>
          <a:xfrm>
            <a:off x="3681678" y="2256312"/>
            <a:ext cx="3276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C4CC36D2-FE44-4A40-926C-DDD6B53AEE60}"/>
              </a:ext>
            </a:extLst>
          </p:cNvPr>
          <p:cNvSpPr/>
          <p:nvPr/>
        </p:nvSpPr>
        <p:spPr>
          <a:xfrm>
            <a:off x="9660822" y="2799140"/>
            <a:ext cx="1689168" cy="498336"/>
          </a:xfrm>
          <a:prstGeom prst="rect">
            <a:avLst/>
          </a:prstGeom>
          <a:noFill/>
          <a:ln w="12700">
            <a:solidFill>
              <a:srgbClr val="0EA5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Create Digital Login ID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422F0D3-6726-40B2-B78F-8A8DF755D9D7}"/>
              </a:ext>
            </a:extLst>
          </p:cNvPr>
          <p:cNvCxnSpPr>
            <a:cxnSpLocks/>
          </p:cNvCxnSpPr>
          <p:nvPr/>
        </p:nvCxnSpPr>
        <p:spPr>
          <a:xfrm flipH="1">
            <a:off x="6690007" y="3302930"/>
            <a:ext cx="2" cy="251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46FD24D1-291C-4F60-9F44-9AAA6308ED6E}"/>
              </a:ext>
            </a:extLst>
          </p:cNvPr>
          <p:cNvCxnSpPr>
            <a:stCxn id="8" idx="2"/>
          </p:cNvCxnSpPr>
          <p:nvPr/>
        </p:nvCxnSpPr>
        <p:spPr>
          <a:xfrm flipH="1">
            <a:off x="6690009" y="2547257"/>
            <a:ext cx="3" cy="256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63D3448-AC50-47BD-86DA-5B19643A13F3}"/>
              </a:ext>
            </a:extLst>
          </p:cNvPr>
          <p:cNvCxnSpPr>
            <a:cxnSpLocks/>
            <a:stCxn id="58" idx="2"/>
          </p:cNvCxnSpPr>
          <p:nvPr/>
        </p:nvCxnSpPr>
        <p:spPr>
          <a:xfrm>
            <a:off x="8571042" y="2547257"/>
            <a:ext cx="1800" cy="2576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6936F01-2DE8-4ADB-B4D9-99A159896509}"/>
              </a:ext>
            </a:extLst>
          </p:cNvPr>
          <p:cNvCxnSpPr>
            <a:cxnSpLocks/>
          </p:cNvCxnSpPr>
          <p:nvPr/>
        </p:nvCxnSpPr>
        <p:spPr>
          <a:xfrm>
            <a:off x="8572843" y="3172048"/>
            <a:ext cx="4171" cy="750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D4A7F889-9947-44B2-92EF-C6AC3C0BC1D9}"/>
              </a:ext>
            </a:extLst>
          </p:cNvPr>
          <p:cNvSpPr/>
          <p:nvPr/>
        </p:nvSpPr>
        <p:spPr>
          <a:xfrm>
            <a:off x="7679685" y="3297496"/>
            <a:ext cx="2097326" cy="491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Tx/>
              <a:buChar char="-"/>
            </a:pPr>
            <a:r>
              <a:rPr lang="en-AU" sz="1000" dirty="0">
                <a:solidFill>
                  <a:schemeClr val="tx1"/>
                </a:solidFill>
              </a:rPr>
              <a:t>ID Document Verification</a:t>
            </a:r>
          </a:p>
          <a:p>
            <a:pPr marL="171450" indent="-171450">
              <a:buFontTx/>
              <a:buChar char="-"/>
            </a:pPr>
            <a:r>
              <a:rPr lang="en-AU" sz="1000" dirty="0">
                <a:solidFill>
                  <a:schemeClr val="tx1"/>
                </a:solidFill>
              </a:rPr>
              <a:t>Facial Verification - 4 sec Selfie</a:t>
            </a:r>
          </a:p>
          <a:p>
            <a:pPr marL="171450" indent="-171450">
              <a:buFontTx/>
              <a:buChar char="-"/>
            </a:pPr>
            <a:r>
              <a:rPr lang="en-AU" sz="1000" dirty="0">
                <a:solidFill>
                  <a:schemeClr val="tx1"/>
                </a:solidFill>
              </a:rPr>
              <a:t>Authentication Questions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0C24EE5E-AB1E-4021-A7E9-1EC60BA88F59}"/>
              </a:ext>
            </a:extLst>
          </p:cNvPr>
          <p:cNvCxnSpPr>
            <a:cxnSpLocks/>
          </p:cNvCxnSpPr>
          <p:nvPr/>
        </p:nvCxnSpPr>
        <p:spPr>
          <a:xfrm flipH="1">
            <a:off x="8571047" y="4388780"/>
            <a:ext cx="5967" cy="794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63896664-164B-47E9-8CB8-5BD60918D70C}"/>
              </a:ext>
            </a:extLst>
          </p:cNvPr>
          <p:cNvSpPr/>
          <p:nvPr/>
        </p:nvSpPr>
        <p:spPr>
          <a:xfrm>
            <a:off x="7679685" y="4497783"/>
            <a:ext cx="2687325" cy="5054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Tx/>
              <a:buChar char="-"/>
            </a:pPr>
            <a:r>
              <a:rPr lang="en-AU" sz="1000" dirty="0">
                <a:solidFill>
                  <a:schemeClr val="tx1"/>
                </a:solidFill>
              </a:rPr>
              <a:t>Employment &amp; Income info (EPF)</a:t>
            </a:r>
          </a:p>
          <a:p>
            <a:pPr marL="171450" indent="-171450">
              <a:buFontTx/>
              <a:buChar char="-"/>
            </a:pPr>
            <a:r>
              <a:rPr lang="en-AU" sz="1000" dirty="0">
                <a:solidFill>
                  <a:schemeClr val="tx1"/>
                </a:solidFill>
              </a:rPr>
              <a:t>Credit Rating Data References (</a:t>
            </a:r>
            <a:r>
              <a:rPr lang="en-AU" sz="1000">
                <a:solidFill>
                  <a:schemeClr val="tx1"/>
                </a:solidFill>
              </a:rPr>
              <a:t>CTOS)</a:t>
            </a:r>
          </a:p>
          <a:p>
            <a:pPr marL="171450" indent="-171450">
              <a:buFontTx/>
              <a:buChar char="-"/>
            </a:pPr>
            <a:r>
              <a:rPr lang="en-AU" sz="1000">
                <a:solidFill>
                  <a:schemeClr val="tx1"/>
                </a:solidFill>
              </a:rPr>
              <a:t>Underwriting</a:t>
            </a:r>
            <a:endParaRPr lang="en-AU" sz="1000" dirty="0">
              <a:solidFill>
                <a:schemeClr val="tx1"/>
              </a:solidFill>
            </a:endParaRPr>
          </a:p>
        </p:txBody>
      </p:sp>
      <p:cxnSp>
        <p:nvCxnSpPr>
          <p:cNvPr id="2051" name="Straight Arrow Connector 2050">
            <a:extLst>
              <a:ext uri="{FF2B5EF4-FFF2-40B4-BE49-F238E27FC236}">
                <a16:creationId xmlns:a16="http://schemas.microsoft.com/office/drawing/2014/main" id="{920A4749-93F1-4896-8C62-636584B5F8BD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10497960" y="2547237"/>
            <a:ext cx="6563" cy="251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CB7D5190-6BA1-4AFD-9C83-E3F0FE48D042}"/>
              </a:ext>
            </a:extLst>
          </p:cNvPr>
          <p:cNvSpPr/>
          <p:nvPr/>
        </p:nvSpPr>
        <p:spPr>
          <a:xfrm>
            <a:off x="7777991" y="1965366"/>
            <a:ext cx="1586101" cy="581891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  <a:latin typeface="+mj-lt"/>
              </a:rPr>
              <a:t>Onboarding</a:t>
            </a:r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5F6030AB-AA3B-4078-9174-BF0E58DABAB6}"/>
              </a:ext>
            </a:extLst>
          </p:cNvPr>
          <p:cNvSpPr/>
          <p:nvPr/>
        </p:nvSpPr>
        <p:spPr>
          <a:xfrm>
            <a:off x="7773820" y="5182941"/>
            <a:ext cx="1590272" cy="476931"/>
          </a:xfrm>
          <a:prstGeom prst="rect">
            <a:avLst/>
          </a:prstGeom>
          <a:noFill/>
          <a:ln w="12700">
            <a:solidFill>
              <a:srgbClr val="0EA5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CIF Creation (Account Open)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C805844-5089-443F-A8DD-DC0A83D9C749}"/>
              </a:ext>
            </a:extLst>
          </p:cNvPr>
          <p:cNvCxnSpPr/>
          <p:nvPr/>
        </p:nvCxnSpPr>
        <p:spPr>
          <a:xfrm>
            <a:off x="8571047" y="5659872"/>
            <a:ext cx="0" cy="191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and holding Smart phone showing screen isolated Vector 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01" b="17579"/>
          <a:stretch/>
        </p:blipFill>
        <p:spPr bwMode="auto">
          <a:xfrm>
            <a:off x="3022067" y="1816225"/>
            <a:ext cx="647451" cy="880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peedometer Flat Icon Sign Colorful Speedometer Vector Icon For Web Design  Mobile And Infographics Stock Illustration - Download Image Now - iStock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89" t="16722" r="7293" b="31931"/>
          <a:stretch/>
        </p:blipFill>
        <p:spPr bwMode="auto">
          <a:xfrm>
            <a:off x="7822433" y="4024750"/>
            <a:ext cx="544155" cy="330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Mobile payment icon Royalty Free Vector Image - VectorStock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66" t="12754" r="21088" b="21948"/>
          <a:stretch/>
        </p:blipFill>
        <p:spPr bwMode="auto">
          <a:xfrm>
            <a:off x="7943075" y="5920681"/>
            <a:ext cx="300462" cy="358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55D09758-30B4-482C-8216-929BF35AE2CC}"/>
              </a:ext>
            </a:extLst>
          </p:cNvPr>
          <p:cNvSpPr txBox="1"/>
          <p:nvPr/>
        </p:nvSpPr>
        <p:spPr>
          <a:xfrm>
            <a:off x="8414457" y="3931191"/>
            <a:ext cx="136359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000" dirty="0">
                <a:solidFill>
                  <a:schemeClr val="tx1"/>
                </a:solidFill>
                <a:latin typeface="+mn-lt"/>
              </a:rPr>
              <a:t>CR Assessment </a:t>
            </a:r>
          </a:p>
          <a:p>
            <a:r>
              <a:rPr lang="en-AU" sz="1000" dirty="0">
                <a:solidFill>
                  <a:schemeClr val="tx1"/>
                </a:solidFill>
                <a:latin typeface="+mn-lt"/>
              </a:rPr>
              <a:t>(CTOS)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08C6149-4C46-46D6-A3E4-E36137460160}"/>
              </a:ext>
            </a:extLst>
          </p:cNvPr>
          <p:cNvSpPr txBox="1"/>
          <p:nvPr/>
        </p:nvSpPr>
        <p:spPr>
          <a:xfrm>
            <a:off x="594816" y="730874"/>
            <a:ext cx="10764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212529"/>
                </a:solidFill>
                <a:latin typeface="+mj-lt"/>
              </a:rPr>
              <a:t>Easier, simplified and real-time onboarding applying available authentication, verification and validation capabilities to determine instant approvals</a:t>
            </a:r>
            <a:endParaRPr lang="en-A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74001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94816" y="248249"/>
            <a:ext cx="10764000" cy="612000"/>
          </a:xfrm>
        </p:spPr>
        <p:txBody>
          <a:bodyPr/>
          <a:lstStyle/>
          <a:p>
            <a:r>
              <a:rPr lang="en-US" dirty="0"/>
              <a:t>Credit Card onboarding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8E987F0-BEF1-41C6-8A6A-86D2816DC9E4}"/>
              </a:ext>
            </a:extLst>
          </p:cNvPr>
          <p:cNvSpPr/>
          <p:nvPr/>
        </p:nvSpPr>
        <p:spPr>
          <a:xfrm>
            <a:off x="191577" y="1008845"/>
            <a:ext cx="1704061" cy="581891"/>
          </a:xfrm>
          <a:prstGeom prst="rect">
            <a:avLst/>
          </a:prstGeom>
          <a:solidFill>
            <a:srgbClr val="0EA5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  <a:latin typeface="+mj-lt"/>
              </a:rPr>
              <a:t>Online Credentials</a:t>
            </a:r>
          </a:p>
        </p:txBody>
      </p:sp>
      <p:sp>
        <p:nvSpPr>
          <p:cNvPr id="23" name="Rectangle: Rounded Corners 39">
            <a:extLst>
              <a:ext uri="{FF2B5EF4-FFF2-40B4-BE49-F238E27FC236}">
                <a16:creationId xmlns:a16="http://schemas.microsoft.com/office/drawing/2014/main" id="{262C8B32-0A6A-4BDD-B96B-FB22A3C37CDF}"/>
              </a:ext>
            </a:extLst>
          </p:cNvPr>
          <p:cNvSpPr/>
          <p:nvPr/>
        </p:nvSpPr>
        <p:spPr>
          <a:xfrm>
            <a:off x="206470" y="1842639"/>
            <a:ext cx="1689168" cy="498336"/>
          </a:xfrm>
          <a:prstGeom prst="rect">
            <a:avLst/>
          </a:prstGeom>
          <a:noFill/>
          <a:ln w="12700">
            <a:solidFill>
              <a:srgbClr val="0EA5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Create Digital Login ID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1BFF2AE-F586-46CC-9477-B543D0B6FA7F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1043608" y="1590736"/>
            <a:ext cx="6563" cy="251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96BFC412-C2DA-483A-AAD3-E66D627BFA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6487" y="999381"/>
            <a:ext cx="3187350" cy="56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409892"/>
      </p:ext>
    </p:extLst>
  </p:cSld>
  <p:clrMapOvr>
    <a:masterClrMapping/>
  </p:clrMapOvr>
</p:sld>
</file>

<file path=ppt/theme/theme1.xml><?xml version="1.0" encoding="utf-8"?>
<a:theme xmlns:a="http://schemas.openxmlformats.org/drawingml/2006/main" name="Antoni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Custom 1">
      <a:majorFont>
        <a:latin typeface="Avenir LT Std 45 Book"/>
        <a:ea typeface=""/>
        <a:cs typeface=""/>
      </a:majorFont>
      <a:minorFont>
        <a:latin typeface="Avenir LT Std 35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</a:spPr>
      <a:bodyPr wrap="none" rtlCol="0">
        <a:spAutoFit/>
      </a:bodyPr>
      <a:lstStyle>
        <a:defPPr algn="l">
          <a:defRPr sz="1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7301</TotalTime>
  <Words>120</Words>
  <Application>Microsoft Office PowerPoint</Application>
  <PresentationFormat>Widescreen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Avenir LT Std 35 Light</vt:lpstr>
      <vt:lpstr>Avenir LT Std 45 Book</vt:lpstr>
      <vt:lpstr>Calibri</vt:lpstr>
      <vt:lpstr>Lato</vt:lpstr>
      <vt:lpstr>Raleway</vt:lpstr>
      <vt:lpstr>Antonio template</vt:lpstr>
      <vt:lpstr>Credit Card onboarding</vt:lpstr>
      <vt:lpstr>Credit Card onboarding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AFFIN BANK</dc:title>
  <dc:creator>SILSB</dc:creator>
  <cp:lastModifiedBy>KHOR KEAT SAN</cp:lastModifiedBy>
  <cp:revision>809</cp:revision>
  <dcterms:modified xsi:type="dcterms:W3CDTF">2022-01-21T02:07:39Z</dcterms:modified>
</cp:coreProperties>
</file>