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1A99F-1307-4235-BBFD-F5DDBACD1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EC60A2-C6AE-4DBD-B505-B8A872A42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9AB1C-4854-4CF7-B819-B84F0517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9562-C1D5-45CF-9AA6-9B20FFCA5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72F6D-4A40-4F82-BCAB-EC482C38D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1486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0D0CB-B333-45AF-BD77-A96FDA0C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1A493-546C-4A32-B399-59A8D4B44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5BD48-6F18-49FC-B5E5-4D7C1E3E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10933-E7E5-4B94-8B30-B75EAC48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8C9BD-597E-484F-9A89-647CD433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48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3D1CFC-F5FA-4D53-8CCE-75FAFA6B0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628AE-7AE1-4BA7-94E1-F3EA5B85B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2A41A-4C61-414C-A6CC-EDFBEB8C8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110C4-3FE2-41BF-8FEF-684FAC916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C1348-E2AB-4B3C-AA56-CB5D0937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647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ABFF4-6968-4917-87D9-D2CD25A46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6E4CB-80A6-4FFF-81B8-3EB0EA94E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FFE09-0661-4633-AF56-F47ACB7B0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8E22B-CD00-42DB-9049-303D6F93F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B831-8876-4EDA-A3FE-152A18ED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870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A720-26F5-42F8-AE99-827055175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EA4BA-2906-4C70-AAAC-6B0001109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4BE06-3F43-4CE0-87E3-15176C2CB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3EB91-198D-41D0-B974-AA5818B41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450A2-6E67-4811-B014-58DC9F7D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428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E5AF-B2B7-49F2-8C00-8DF3F481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E207-BDA8-4C1B-8A78-9B688508E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E586AE-BBCB-4698-9459-D860FFE59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27ACC-AB0A-4BE3-9041-1816FEC24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74CF2-1868-4905-ABD7-1F96655C2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1697F-9471-433A-8BBF-543CE0E7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240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91294-EF8B-482C-ACAF-BBD5A8019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C5870-A867-409E-9E5C-8D8EA545B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BDAFA4-E394-40CA-84A0-5B4042FA9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6D609F-6B00-434C-909E-E143BEA60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B117E4-FFF0-4D79-934A-5721EDEFE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663D7D-766A-4AD8-82D3-1CA2474F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236233-0A7C-447F-AF28-2D75DC5C5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C0983E-999E-4B4E-9C4E-BDEA394E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936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9B625-3057-4D32-AAFD-D20A7206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F13F0-1920-4F7E-96F5-03DA91CF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E7028-CB67-406E-80F3-153D086D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2F5BD-708E-4512-9334-B2674F7D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266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F1AA6F-B0C6-4F5A-919C-5CD01E81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B00D1C-F0D6-4517-91AA-DFED059F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5BDAB-B472-4C2D-A1D1-921DA0918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863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23AFD-C699-4677-B3DE-B948B7CC1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A2FE4-544F-4124-B3AD-5BA306A5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D0766-3FF0-4386-AF91-25B10E451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06F0C-4356-4A94-8DEA-43D40CF5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65F74-0726-4FAC-8121-1C770FC2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E9F8F-CF09-41D2-AD94-ECB942DA6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512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92406-6AD2-4CAE-A39F-C4DE66C0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37AD3-7F74-4D19-9AEB-DB211B95A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BC4AF-3BE4-400F-974C-F18DABAB7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73368-333A-44B2-A928-33DAB9AB8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C7FEF-1442-439D-8426-00F7E67A7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AAAEE-35AC-4DA3-B6FD-AC4C9269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752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5EB5D2-B88D-43EF-A090-0D8BE380D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09EA1-8239-4E70-BCB5-C145A70BE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6D78-47DF-4BD9-B2A4-3748CE92C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AD1D0-1664-4966-8862-1F1844BCEC8D}" type="datetimeFigureOut">
              <a:rPr lang="en-MY" smtClean="0"/>
              <a:t>20/4/2022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5E7BB-09D2-49EA-AB0D-D371BF2E8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B8709-4A34-4B79-995A-431203FF8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37DCB-F542-4CD3-A357-557E81CDA61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443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w: Right 5">
            <a:extLst>
              <a:ext uri="{FF2B5EF4-FFF2-40B4-BE49-F238E27FC236}">
                <a16:creationId xmlns:a16="http://schemas.microsoft.com/office/drawing/2014/main" id="{2BC7F1C5-E216-44BC-9123-433145C9866D}"/>
              </a:ext>
            </a:extLst>
          </p:cNvPr>
          <p:cNvSpPr>
            <a:spLocks/>
          </p:cNvSpPr>
          <p:nvPr/>
        </p:nvSpPr>
        <p:spPr bwMode="auto">
          <a:xfrm>
            <a:off x="3009309" y="5112694"/>
            <a:ext cx="438150" cy="4064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C79184A5-34D0-4DC1-89C2-9F7B9FCBEBFD}"/>
              </a:ext>
            </a:extLst>
          </p:cNvPr>
          <p:cNvSpPr>
            <a:spLocks/>
          </p:cNvSpPr>
          <p:nvPr/>
        </p:nvSpPr>
        <p:spPr bwMode="auto">
          <a:xfrm>
            <a:off x="7485333" y="5112694"/>
            <a:ext cx="438150" cy="4064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2871CD2-725C-4EE5-82E1-1CD378B0A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8399"/>
            <a:ext cx="645676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Menu: Transactions – Payment &amp; Purchase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New Category – Internet Service Provider</a:t>
            </a:r>
            <a:endParaRPr kumimoji="0" lang="id-ID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657B549C-8005-4F03-8FA3-6E9849180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2FA29EB3-CCC4-44A4-9003-3A1567BB7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01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id-ID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kumimoji="0" lang="id-ID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B8683AC8-1263-46F0-A53F-E3FABC62F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0681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A53533D7-1CF5-41A1-9B16-56B736935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603395"/>
            <a:ext cx="2915889" cy="526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: Rounded Corners 8">
            <a:extLst>
              <a:ext uri="{FF2B5EF4-FFF2-40B4-BE49-F238E27FC236}">
                <a16:creationId xmlns:a16="http://schemas.microsoft.com/office/drawing/2014/main" id="{C2EF7886-7062-4ED4-8D8B-A6312F78BFBD}"/>
              </a:ext>
            </a:extLst>
          </p:cNvPr>
          <p:cNvSpPr>
            <a:spLocks/>
          </p:cNvSpPr>
          <p:nvPr/>
        </p:nvSpPr>
        <p:spPr bwMode="auto">
          <a:xfrm>
            <a:off x="106363" y="5506394"/>
            <a:ext cx="2479675" cy="258763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pic>
        <p:nvPicPr>
          <p:cNvPr id="1027" name="Picture 1">
            <a:extLst>
              <a:ext uri="{FF2B5EF4-FFF2-40B4-BE49-F238E27FC236}">
                <a16:creationId xmlns:a16="http://schemas.microsoft.com/office/drawing/2014/main" id="{BC00D421-2F3D-43EF-B886-BE7B1A4FA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137" y="1936468"/>
            <a:ext cx="3017311" cy="3828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7A46348-BC04-465A-983F-27701C02A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329" y="2664864"/>
            <a:ext cx="3100293" cy="3100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4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87BB7E99-E6AC-4A03-8D33-071018F99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2126" y="4686840"/>
            <a:ext cx="3307747" cy="1122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ID consists of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d-ID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BIZNET PREPAID </a:t>
            </a: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d-ID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BIZNET POSTPAID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Billing ID Pop Up Info sample: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id-ID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098DEAA-34DA-4FA9-A752-88878BC6E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64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89F260-F979-4D7D-B085-2E2BCADEE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503" y="574685"/>
            <a:ext cx="2390476" cy="752381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4FFF398C-66C9-45FF-8D59-4CCA8F6CC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3133" y="758841"/>
            <a:ext cx="438150" cy="4064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4472C4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MY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6F61806-3BE3-4200-898B-80AF03678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" y="0"/>
            <a:ext cx="3307747" cy="492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>
            <a:extLst>
              <a:ext uri="{FF2B5EF4-FFF2-40B4-BE49-F238E27FC236}">
                <a16:creationId xmlns:a16="http://schemas.microsoft.com/office/drawing/2014/main" id="{AC2487D2-B257-4080-B156-0390852FB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63" y="4056063"/>
            <a:ext cx="45624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71FA83B-B3C0-4ADE-8848-1EF66ABC29D1}"/>
              </a:ext>
            </a:extLst>
          </p:cNvPr>
          <p:cNvCxnSpPr>
            <a:cxnSpLocks/>
          </p:cNvCxnSpPr>
          <p:nvPr/>
        </p:nvCxnSpPr>
        <p:spPr>
          <a:xfrm>
            <a:off x="3039762" y="2508422"/>
            <a:ext cx="4275438" cy="1643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BB86F2-3D51-47EB-881F-73413AF2A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789727"/>
              </p:ext>
            </p:extLst>
          </p:nvPr>
        </p:nvGraphicFramePr>
        <p:xfrm>
          <a:off x="506627" y="543697"/>
          <a:ext cx="11355858" cy="3562035"/>
        </p:xfrm>
        <a:graphic>
          <a:graphicData uri="http://schemas.openxmlformats.org/drawingml/2006/table">
            <a:tbl>
              <a:tblPr firstRow="1" firstCol="1" bandRow="1"/>
              <a:tblGrid>
                <a:gridCol w="504009">
                  <a:extLst>
                    <a:ext uri="{9D8B030D-6E8A-4147-A177-3AD203B41FA5}">
                      <a16:colId xmlns:a16="http://schemas.microsoft.com/office/drawing/2014/main" val="1194565932"/>
                    </a:ext>
                  </a:extLst>
                </a:gridCol>
                <a:gridCol w="5377262">
                  <a:extLst>
                    <a:ext uri="{9D8B030D-6E8A-4147-A177-3AD203B41FA5}">
                      <a16:colId xmlns:a16="http://schemas.microsoft.com/office/drawing/2014/main" val="3193175127"/>
                    </a:ext>
                  </a:extLst>
                </a:gridCol>
                <a:gridCol w="5474587">
                  <a:extLst>
                    <a:ext uri="{9D8B030D-6E8A-4147-A177-3AD203B41FA5}">
                      <a16:colId xmlns:a16="http://schemas.microsoft.com/office/drawing/2014/main" val="2248542224"/>
                    </a:ext>
                  </a:extLst>
                </a:gridCol>
              </a:tblGrid>
              <a:tr h="2352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42124"/>
                  </a:ext>
                </a:extLst>
              </a:tr>
              <a:tr h="2352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 Service Provider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035" algn="l"/>
                        </a:tabLs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Penyedia Jasa Internet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108713"/>
                  </a:ext>
                </a:extLst>
              </a:tr>
              <a:tr h="2352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Internet Service Provider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Penyedia Jasa Internet Baru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610873"/>
                  </a:ext>
                </a:extLst>
              </a:tr>
              <a:tr h="4829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 enter the information below to pay or purchase a new Internet Service Provider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Masukkan informasi di bawah ini untuk membayar atau membeli Penyedia Jasa Internet baru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729202"/>
                  </a:ext>
                </a:extLst>
              </a:tr>
              <a:tr h="2352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 Up Billing Info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750328"/>
                  </a:ext>
                </a:extLst>
              </a:tr>
              <a:tr h="730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BIZNET PREPAID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Input Biznet Prepaid Billing ID number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(example: 9030213100242499)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BIZNET PREPAID</a:t>
                      </a:r>
                      <a:b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Masukkan nomor ID Pelanggan Biznet Prepaid 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(contoh: </a:t>
                      </a: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9030213100242499</a:t>
                      </a: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61933"/>
                  </a:ext>
                </a:extLst>
              </a:tr>
              <a:tr h="730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BIZNET POSTPAID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Input Biznet Postpaid Billing ID number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(example: 9030104100245327)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BIZNET POSTPAID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Masukkan nomor ID Pelanggan Biznet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Postpaid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(example: 9030104100245327)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148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66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60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7978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138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Jimmy Jiun Phang</cp:lastModifiedBy>
  <cp:revision>9</cp:revision>
  <dcterms:created xsi:type="dcterms:W3CDTF">2022-02-07T01:28:04Z</dcterms:created>
  <dcterms:modified xsi:type="dcterms:W3CDTF">2022-04-20T05:25:11Z</dcterms:modified>
</cp:coreProperties>
</file>