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2E3F-AD3D-21E9-FE16-EF3293A2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4147E-29E5-61CF-0CCC-E4751DD59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241B-799C-4AD1-FAD4-3D51D9ED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4986-352F-0B84-F43B-125C8808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BF61-49BE-73EE-23DB-EE19CA9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972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018B-A5BC-50C4-860A-7115FAF9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DFC80-1EBE-79CE-A806-3F46732C1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619C-2106-F8FA-3E70-5A821ED0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59451-F735-364A-925E-653F020F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D95DE-FA77-CA09-FBD2-2C9318C3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70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77005-03DD-8A2D-155A-B7E81898D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30556-22AE-A267-9D4B-88D9510F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A6FD-E5AE-7091-D436-350DA2CE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6CE4-A0B1-910C-C8E2-53A402E7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E1AA-F388-3164-2179-96D3CC2B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114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A848-F614-551B-8AEC-94BA379B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69EA-4CD6-EA83-0C57-DF856B84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FCA2-6F51-2D9A-3D88-48F2A53F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5915-3FA7-CA09-7564-30B7F5D7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3C35B-867F-15E8-34DE-88E05A71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8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9D-0889-332B-D02E-4D99D428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12A8-C535-E474-35AE-22DC9AE3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B9C4-D950-66C7-57F5-DDD35E38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DB99-66B0-71DE-7EFA-070CC0EA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2D0B-E39D-D4E8-2DC5-36D21773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98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23C5-4F9A-1020-0D63-E62A97D5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6700-FF18-E8C1-A14A-55A9E416A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B22B6-1324-A8F7-AE54-B39C94642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91845-5373-B570-C342-CC4DD4D8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7C50B-4566-08B0-D315-E0F23921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8FCE3-7876-B6F5-DEAE-4A91AF9F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608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6A37-F061-7540-A2AC-CB63C214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00C57-145A-8C68-7491-3B6A46EE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3D396-F891-2A66-EC6D-AC948136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39D16-C322-8BBD-67FE-8AAE1BFC8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99278-6AB8-F250-E2C7-68E9515F9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D8F21-93D5-26E4-38F9-842F695B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250F0-3965-E47B-2C23-3D4F075A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6829A-DFFE-5036-6B8A-86E7506B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087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1EBB-63DE-D9A3-51D0-C82E40CE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D7FA0-642C-D9BD-CCDB-303FA49B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AAA52-83BF-4D48-6854-4022FC6F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DFCF6-4372-967F-020F-F84BAC92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17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C9419-C802-743F-048C-C6BFD1AD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B698C-79C9-9873-CA85-EF50457C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35C34-4531-B369-ECA6-154014FC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675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EB66-0837-F357-4EC7-A9A29A69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6733-CB45-C924-BB27-847E98D6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7C9EE-0A3A-2DBE-D39F-6CD26B663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0AFA-A3DF-07A0-0834-997A8231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1F45A-4E8E-EFCE-E288-3A4F3968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CA39-DC55-2215-3EAD-E45DEB8E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1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E32E-6968-E558-9E00-F09676D1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BA2CE-084D-3548-1F00-673DA4C25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20989-F9F1-F5DF-FFA9-56A6CEE77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92DB6-7CD0-C5C7-0298-6A0DC6DA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58A61-1F91-4AFE-BDE3-07C35A1E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27F82-F332-6503-7FAB-E259D1DB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52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26AFB-0AA9-A585-B934-0BC3DC4C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EAFF-4B68-3ECE-3B13-04DA290B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05C-4D12-280D-FCDE-B15BCE3F9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7AE6-3FAD-B011-4060-AFD03F53C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EE44-F95B-D6BC-162A-E0FEFADA7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35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C2EF3-0EFA-6DF4-CE09-1861FAE6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1" y="520505"/>
            <a:ext cx="2512170" cy="5437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B58F1-9142-504C-D6CB-FD9D59D7A59E}"/>
              </a:ext>
            </a:extLst>
          </p:cNvPr>
          <p:cNvSpPr txBox="1"/>
          <p:nvPr/>
        </p:nvSpPr>
        <p:spPr>
          <a:xfrm>
            <a:off x="6682154" y="618978"/>
            <a:ext cx="417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apply the darker gradient at the bottom to give the biggest contrast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4D91D-635A-6996-5886-A1EECB0E801A}"/>
              </a:ext>
            </a:extLst>
          </p:cNvPr>
          <p:cNvCxnSpPr>
            <a:stCxn id="5" idx="1"/>
          </p:cNvCxnSpPr>
          <p:nvPr/>
        </p:nvCxnSpPr>
        <p:spPr>
          <a:xfrm flipH="1">
            <a:off x="3689801" y="942144"/>
            <a:ext cx="2992353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D817C8-90C4-ABD3-74F2-0D54B82A3B93}"/>
              </a:ext>
            </a:extLst>
          </p:cNvPr>
          <p:cNvSpPr txBox="1"/>
          <p:nvPr/>
        </p:nvSpPr>
        <p:spPr>
          <a:xfrm>
            <a:off x="0" y="0"/>
            <a:ext cx="2464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/>
              <a:t>Enhancement 1</a:t>
            </a:r>
          </a:p>
        </p:txBody>
      </p:sp>
    </p:spTree>
    <p:extLst>
      <p:ext uri="{BB962C8B-B14F-4D97-AF65-F5344CB8AC3E}">
        <p14:creationId xmlns:p14="http://schemas.microsoft.com/office/powerpoint/2010/main" val="348089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5F934F-A7D0-2754-4AA8-CAECC944F48E}"/>
              </a:ext>
            </a:extLst>
          </p:cNvPr>
          <p:cNvSpPr txBox="1"/>
          <p:nvPr/>
        </p:nvSpPr>
        <p:spPr>
          <a:xfrm>
            <a:off x="7480558" y="890154"/>
            <a:ext cx="3418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have a link to allow users to switch between the bubble view and Grid view</a:t>
            </a:r>
          </a:p>
          <a:p>
            <a:endParaRPr lang="en-MY" dirty="0"/>
          </a:p>
          <a:p>
            <a:r>
              <a:rPr lang="en-MY" dirty="0"/>
              <a:t>To increase font size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EDA8C6-6526-0532-473D-D2CA3C931F02}"/>
              </a:ext>
            </a:extLst>
          </p:cNvPr>
          <p:cNvCxnSpPr>
            <a:cxnSpLocks/>
          </p:cNvCxnSpPr>
          <p:nvPr/>
        </p:nvCxnSpPr>
        <p:spPr>
          <a:xfrm flipH="1">
            <a:off x="6183057" y="1169628"/>
            <a:ext cx="1130721" cy="834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C1C41B-A63E-5860-D509-6BA57003C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/>
          <a:stretch/>
        </p:blipFill>
        <p:spPr>
          <a:xfrm>
            <a:off x="223351" y="1074821"/>
            <a:ext cx="2905843" cy="469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5FF3A-2A38-3AA6-D079-6EE4C950B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79"/>
          <a:stretch/>
        </p:blipFill>
        <p:spPr>
          <a:xfrm>
            <a:off x="3330522" y="1074820"/>
            <a:ext cx="2852535" cy="4696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B6E02-F231-5366-3436-1FA2E9E6371A}"/>
              </a:ext>
            </a:extLst>
          </p:cNvPr>
          <p:cNvSpPr txBox="1"/>
          <p:nvPr/>
        </p:nvSpPr>
        <p:spPr>
          <a:xfrm>
            <a:off x="0" y="0"/>
            <a:ext cx="2464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/>
              <a:t>Enhancement 2</a:t>
            </a:r>
          </a:p>
        </p:txBody>
      </p:sp>
    </p:spTree>
    <p:extLst>
      <p:ext uri="{BB962C8B-B14F-4D97-AF65-F5344CB8AC3E}">
        <p14:creationId xmlns:p14="http://schemas.microsoft.com/office/powerpoint/2010/main" val="357529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4BB03-F7ED-3527-77ED-FD142C85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3" y="267286"/>
            <a:ext cx="4884699" cy="406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9284D-03B0-C7AC-BBE5-50FFCE3BA3D8}"/>
              </a:ext>
            </a:extLst>
          </p:cNvPr>
          <p:cNvSpPr txBox="1"/>
          <p:nvPr/>
        </p:nvSpPr>
        <p:spPr>
          <a:xfrm>
            <a:off x="6998677" y="225140"/>
            <a:ext cx="448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be included in next revision as team is currently working on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1C0FB-B260-7756-6FDB-AF02DD49C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14" b="5128"/>
          <a:stretch/>
        </p:blipFill>
        <p:spPr>
          <a:xfrm>
            <a:off x="6614870" y="1671709"/>
            <a:ext cx="2627604" cy="43609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24A656-D337-C958-A149-80B96A53A91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911969" y="3247292"/>
            <a:ext cx="1702901" cy="60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3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12787-51AE-C8BC-2B97-4DC4152E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91" y="567226"/>
            <a:ext cx="2945480" cy="3812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EE366-1E4E-2FD9-7496-B58F8A9F9BEB}"/>
              </a:ext>
            </a:extLst>
          </p:cNvPr>
          <p:cNvSpPr txBox="1"/>
          <p:nvPr/>
        </p:nvSpPr>
        <p:spPr>
          <a:xfrm>
            <a:off x="7031848" y="356532"/>
            <a:ext cx="4534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Proposed to have a breakdown display, apart from the current listing view to quickly allow users to see where does the expenses go or the frequency.</a:t>
            </a:r>
          </a:p>
          <a:p>
            <a:endParaRPr lang="en-MY" dirty="0"/>
          </a:p>
          <a:p>
            <a:r>
              <a:rPr lang="en-MY" dirty="0"/>
              <a:t>The proposed screens may look like these samples</a:t>
            </a:r>
          </a:p>
          <a:p>
            <a:endParaRPr lang="en-MY" dirty="0"/>
          </a:p>
          <a:p>
            <a:r>
              <a:rPr lang="en-MY" b="1" dirty="0"/>
              <a:t>Not to be included in this release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4225E-848A-7507-DC05-3D884CEC9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79" y="2352641"/>
            <a:ext cx="2394221" cy="40537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DE9F30-7335-D8F5-8210-AA4220DA407C}"/>
              </a:ext>
            </a:extLst>
          </p:cNvPr>
          <p:cNvCxnSpPr>
            <a:stCxn id="3" idx="1"/>
          </p:cNvCxnSpPr>
          <p:nvPr/>
        </p:nvCxnSpPr>
        <p:spPr>
          <a:xfrm flipH="1">
            <a:off x="3176337" y="1649194"/>
            <a:ext cx="3855511" cy="356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34CC8D-71D2-47B3-9341-65E9119D385A}"/>
              </a:ext>
            </a:extLst>
          </p:cNvPr>
          <p:cNvCxnSpPr>
            <a:stCxn id="3" idx="1"/>
          </p:cNvCxnSpPr>
          <p:nvPr/>
        </p:nvCxnSpPr>
        <p:spPr>
          <a:xfrm flipH="1">
            <a:off x="5759116" y="1649194"/>
            <a:ext cx="1272732" cy="244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8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2DBAB06-F054-A53A-9CF1-8A59A89D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0" y="2309344"/>
            <a:ext cx="3295650" cy="4171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28A9D-E798-C841-7920-7BDBB44A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" y="1183054"/>
            <a:ext cx="2526689" cy="449189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66B902-11FD-6E9E-9B54-37466908D3E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3165906" y="3429000"/>
            <a:ext cx="789474" cy="966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758683-389E-8937-EB3A-4BBA72D38A7E}"/>
              </a:ext>
            </a:extLst>
          </p:cNvPr>
          <p:cNvSpPr txBox="1"/>
          <p:nvPr/>
        </p:nvSpPr>
        <p:spPr>
          <a:xfrm>
            <a:off x="8040504" y="3031958"/>
            <a:ext cx="386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have a ‘cleaner’ login page, proposed to change the Forgot user name/password to be a button.</a:t>
            </a:r>
          </a:p>
          <a:p>
            <a:endParaRPr lang="en-MY" dirty="0"/>
          </a:p>
          <a:p>
            <a:r>
              <a:rPr lang="en-MY" dirty="0"/>
              <a:t>Same as with the Login with </a:t>
            </a:r>
            <a:r>
              <a:rPr lang="en-MY" dirty="0" err="1"/>
              <a:t>Singpass</a:t>
            </a:r>
            <a:endParaRPr lang="en-MY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092FC7-9386-25F3-E85A-846C15FA3553}"/>
              </a:ext>
            </a:extLst>
          </p:cNvPr>
          <p:cNvCxnSpPr>
            <a:cxnSpLocks/>
            <a:stCxn id="19" idx="1"/>
            <a:endCxn id="15" idx="3"/>
          </p:cNvCxnSpPr>
          <p:nvPr/>
        </p:nvCxnSpPr>
        <p:spPr>
          <a:xfrm flipH="1">
            <a:off x="7251030" y="3770622"/>
            <a:ext cx="789474" cy="62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EF7B94-57D3-1327-CDA8-9DEE1DE6B5C9}"/>
              </a:ext>
            </a:extLst>
          </p:cNvPr>
          <p:cNvSpPr txBox="1"/>
          <p:nvPr/>
        </p:nvSpPr>
        <p:spPr>
          <a:xfrm>
            <a:off x="0" y="0"/>
            <a:ext cx="2464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/>
              <a:t>Enhancement 3</a:t>
            </a:r>
          </a:p>
        </p:txBody>
      </p:sp>
    </p:spTree>
    <p:extLst>
      <p:ext uri="{BB962C8B-B14F-4D97-AF65-F5344CB8AC3E}">
        <p14:creationId xmlns:p14="http://schemas.microsoft.com/office/powerpoint/2010/main" val="245121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3EDE1-3E95-4555-FF9C-E0E8D901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0" y="699991"/>
            <a:ext cx="3070135" cy="5458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969086-C260-7C7E-2ABD-A285AC7BFE4A}"/>
              </a:ext>
            </a:extLst>
          </p:cNvPr>
          <p:cNvSpPr txBox="1"/>
          <p:nvPr/>
        </p:nvSpPr>
        <p:spPr>
          <a:xfrm>
            <a:off x="5566610" y="1359569"/>
            <a:ext cx="2085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improve legibility , the following pages would have the font increased by +2</a:t>
            </a:r>
          </a:p>
          <a:p>
            <a:endParaRPr lang="en-MY" dirty="0"/>
          </a:p>
          <a:p>
            <a:endParaRPr lang="en-MY" dirty="0"/>
          </a:p>
          <a:p>
            <a:r>
              <a:rPr lang="en-MY" b="1" dirty="0"/>
              <a:t>Not to be included in this release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6EC905-BC2A-18AE-0980-C042A8AB4E8B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582779" y="2652231"/>
            <a:ext cx="2983831" cy="1246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EFC23B-634C-78DD-650D-CADC82D0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41" y="653852"/>
            <a:ext cx="2724359" cy="55041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254EBD-5708-7673-D46C-1D62D25362FA}"/>
              </a:ext>
            </a:extLst>
          </p:cNvPr>
          <p:cNvCxnSpPr>
            <a:stCxn id="5" idx="3"/>
          </p:cNvCxnSpPr>
          <p:nvPr/>
        </p:nvCxnSpPr>
        <p:spPr>
          <a:xfrm>
            <a:off x="7652083" y="2652231"/>
            <a:ext cx="1815558" cy="299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4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87984-7721-4CD2-96A9-8C0F0D46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28" y="717451"/>
            <a:ext cx="4794815" cy="4065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E37A8-1563-C993-CF22-35E64BE3D3A0}"/>
              </a:ext>
            </a:extLst>
          </p:cNvPr>
          <p:cNvSpPr txBox="1"/>
          <p:nvPr/>
        </p:nvSpPr>
        <p:spPr>
          <a:xfrm>
            <a:off x="8085221" y="1450027"/>
            <a:ext cx="3193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amend the text on the User Onboarding :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Various applications such as credit cards, loans, savings as well as mobile banking has integration to </a:t>
            </a:r>
            <a:r>
              <a:rPr lang="en-MY" dirty="0" err="1"/>
              <a:t>eKYC</a:t>
            </a:r>
            <a:r>
              <a:rPr lang="en-MY" dirty="0"/>
              <a:t> for seamless application and onboarding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794232-D6A2-2B10-3896-DB4FD13414A2}"/>
              </a:ext>
            </a:extLst>
          </p:cNvPr>
          <p:cNvCxnSpPr/>
          <p:nvPr/>
        </p:nvCxnSpPr>
        <p:spPr>
          <a:xfrm flipH="1">
            <a:off x="2486526" y="2750165"/>
            <a:ext cx="5582653" cy="678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9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180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N4757 N4757</dc:creator>
  <cp:lastModifiedBy>N4757 N4757</cp:lastModifiedBy>
  <cp:revision>30</cp:revision>
  <dcterms:created xsi:type="dcterms:W3CDTF">2022-05-11T00:56:56Z</dcterms:created>
  <dcterms:modified xsi:type="dcterms:W3CDTF">2022-05-11T08:02:47Z</dcterms:modified>
</cp:coreProperties>
</file>