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52E3F-AD3D-21E9-FE16-EF3293A26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44147E-29E5-61CF-0CCC-E4751DD59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D241B-799C-4AD1-FAD4-3D51D9ED4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089E-BC55-4764-A276-55FB8B45D2CF}" type="datetimeFigureOut">
              <a:rPr lang="en-MY" smtClean="0"/>
              <a:t>11/5/2022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C4986-352F-0B84-F43B-125C88081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8BF61-49BE-73EE-23DB-EE19CA996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F95-4328-48EC-B10C-A957245AF7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1972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2018B-A5BC-50C4-860A-7115FAF9D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DFC80-1EBE-79CE-A806-3F46732C1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6619C-2106-F8FA-3E70-5A821ED06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089E-BC55-4764-A276-55FB8B45D2CF}" type="datetimeFigureOut">
              <a:rPr lang="en-MY" smtClean="0"/>
              <a:t>11/5/2022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59451-F735-364A-925E-653F020F7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D95DE-FA77-CA09-FBD2-2C9318C35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F95-4328-48EC-B10C-A957245AF7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7708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B77005-03DD-8A2D-155A-B7E81898D3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630556-22AE-A267-9D4B-88D9510F2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AA6FD-E5AE-7091-D436-350DA2CE9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089E-BC55-4764-A276-55FB8B45D2CF}" type="datetimeFigureOut">
              <a:rPr lang="en-MY" smtClean="0"/>
              <a:t>11/5/2022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E6CE4-A0B1-910C-C8E2-53A402E7A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DE1AA-F388-3164-2179-96D3CC2BB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F95-4328-48EC-B10C-A957245AF7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11147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DA848-F614-551B-8AEC-94BA379B7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569EA-4CD6-EA83-0C57-DF856B845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8FCA2-6F51-2D9A-3D88-48F2A53F3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089E-BC55-4764-A276-55FB8B45D2CF}" type="datetimeFigureOut">
              <a:rPr lang="en-MY" smtClean="0"/>
              <a:t>11/5/2022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45915-3FA7-CA09-7564-30B7F5D7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3C35B-867F-15E8-34DE-88E05A712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F95-4328-48EC-B10C-A957245AF7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4284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91C9D-0889-332B-D02E-4D99D4286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612A8-C535-E474-35AE-22DC9AE3E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8B9C4-D950-66C7-57F5-DDD35E38C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089E-BC55-4764-A276-55FB8B45D2CF}" type="datetimeFigureOut">
              <a:rPr lang="en-MY" smtClean="0"/>
              <a:t>11/5/2022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1DB99-66B0-71DE-7EFA-070CC0EAE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92D0B-E39D-D4E8-2DC5-36D217731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F95-4328-48EC-B10C-A957245AF7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3980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223C5-4F9A-1020-0D63-E62A97D5A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96700-FF18-E8C1-A14A-55A9E416A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B22B6-1324-A8F7-AE54-B39C94642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91845-5373-B570-C342-CC4DD4D80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089E-BC55-4764-A276-55FB8B45D2CF}" type="datetimeFigureOut">
              <a:rPr lang="en-MY" smtClean="0"/>
              <a:t>11/5/2022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57C50B-4566-08B0-D315-E0F239217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8FCE3-7876-B6F5-DEAE-4A91AF9F1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F95-4328-48EC-B10C-A957245AF7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3608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86A37-F061-7540-A2AC-CB63C2142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00C57-145A-8C68-7491-3B6A46EE7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D3D396-F891-2A66-EC6D-AC9481369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939D16-C322-8BBD-67FE-8AAE1BFC80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799278-6AB8-F250-E2C7-68E9515F9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ED8F21-93D5-26E4-38F9-842F695B8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089E-BC55-4764-A276-55FB8B45D2CF}" type="datetimeFigureOut">
              <a:rPr lang="en-MY" smtClean="0"/>
              <a:t>11/5/2022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C250F0-3965-E47B-2C23-3D4F075A6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F6829A-DFFE-5036-6B8A-86E7506B7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F95-4328-48EC-B10C-A957245AF7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8087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F1EBB-63DE-D9A3-51D0-C82E40CE3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FD7FA0-642C-D9BD-CCDB-303FA49B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089E-BC55-4764-A276-55FB8B45D2CF}" type="datetimeFigureOut">
              <a:rPr lang="en-MY" smtClean="0"/>
              <a:t>11/5/2022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AAAA52-83BF-4D48-6854-4022FC6FE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4DFCF6-4372-967F-020F-F84BAC926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F95-4328-48EC-B10C-A957245AF7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61713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2C9419-C802-743F-048C-C6BFD1ADA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089E-BC55-4764-A276-55FB8B45D2CF}" type="datetimeFigureOut">
              <a:rPr lang="en-MY" smtClean="0"/>
              <a:t>11/5/2022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5B698C-79C9-9873-CA85-EF50457C4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35C34-4531-B369-ECA6-154014FC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F95-4328-48EC-B10C-A957245AF7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6753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2EB66-0837-F357-4EC7-A9A29A69E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36733-CB45-C924-BB27-847E98D68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7C9EE-0A3A-2DBE-D39F-6CD26B663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9D0AFA-A3DF-07A0-0834-997A82312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089E-BC55-4764-A276-55FB8B45D2CF}" type="datetimeFigureOut">
              <a:rPr lang="en-MY" smtClean="0"/>
              <a:t>11/5/2022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1F45A-4E8E-EFCE-E288-3A4F3968D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CA39-DC55-2215-3EAD-E45DEB8E8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F95-4328-48EC-B10C-A957245AF7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61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FE32E-6968-E558-9E00-F09676D12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8BA2CE-084D-3548-1F00-673DA4C255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20989-F9F1-F5DF-FFA9-56A6CEE77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92DB6-7CD0-C5C7-0298-6A0DC6DA1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089E-BC55-4764-A276-55FB8B45D2CF}" type="datetimeFigureOut">
              <a:rPr lang="en-MY" smtClean="0"/>
              <a:t>11/5/2022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58A61-1F91-4AFE-BDE3-07C35A1E2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27F82-F332-6503-7FAB-E259D1DB0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F95-4328-48EC-B10C-A957245AF7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526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926AFB-0AA9-A585-B934-0BC3DC4C2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EAFF-4B68-3ECE-3B13-04DA290B7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3B05C-4D12-280D-FCDE-B15BCE3F9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D089E-BC55-4764-A276-55FB8B45D2CF}" type="datetimeFigureOut">
              <a:rPr lang="en-MY" smtClean="0"/>
              <a:t>11/5/2022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27AE6-3FAD-B011-4060-AFD03F53C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BEE44-F95B-D6BC-162A-E0FEFADA7E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23F95-4328-48EC-B10C-A957245AF7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9359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A5F934F-A7D0-2754-4AA8-CAECC944F48E}"/>
              </a:ext>
            </a:extLst>
          </p:cNvPr>
          <p:cNvSpPr txBox="1"/>
          <p:nvPr/>
        </p:nvSpPr>
        <p:spPr>
          <a:xfrm>
            <a:off x="7480558" y="890154"/>
            <a:ext cx="394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To have a link to allow users to switch between the bubble view and Grid view</a:t>
            </a:r>
          </a:p>
          <a:p>
            <a:endParaRPr lang="en-MY" dirty="0"/>
          </a:p>
          <a:p>
            <a:r>
              <a:rPr lang="en-MY" dirty="0"/>
              <a:t>To increase font size + 2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DC1C41B-A63E-5860-D509-6BA57003C0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869"/>
          <a:stretch/>
        </p:blipFill>
        <p:spPr>
          <a:xfrm>
            <a:off x="223351" y="1074821"/>
            <a:ext cx="2905843" cy="469615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FA5FF3A-2A38-3AA6-D079-6EE4C950B8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279"/>
          <a:stretch/>
        </p:blipFill>
        <p:spPr>
          <a:xfrm>
            <a:off x="3330522" y="1074820"/>
            <a:ext cx="2852535" cy="469615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4B6E02-F231-5366-3436-1FA2E9E6371A}"/>
              </a:ext>
            </a:extLst>
          </p:cNvPr>
          <p:cNvSpPr txBox="1"/>
          <p:nvPr/>
        </p:nvSpPr>
        <p:spPr>
          <a:xfrm>
            <a:off x="0" y="0"/>
            <a:ext cx="2464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2800" dirty="0"/>
              <a:t>Enhancement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1EB909-10FF-9B05-1497-EC87B7C0E7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3134" y="1169628"/>
            <a:ext cx="252119" cy="2521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DC987A6-4ECF-0CAF-3672-4AB21CC416FD}"/>
              </a:ext>
            </a:extLst>
          </p:cNvPr>
          <p:cNvSpPr txBox="1"/>
          <p:nvPr/>
        </p:nvSpPr>
        <p:spPr>
          <a:xfrm>
            <a:off x="2646440" y="1052415"/>
            <a:ext cx="379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-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0BD6C4A3-8F71-FC0A-B5F3-6C771F12AA53}"/>
              </a:ext>
            </a:extLst>
          </p:cNvPr>
          <p:cNvCxnSpPr>
            <a:cxnSpLocks/>
            <a:stCxn id="6" idx="0"/>
            <a:endCxn id="5" idx="0"/>
          </p:cNvCxnSpPr>
          <p:nvPr/>
        </p:nvCxnSpPr>
        <p:spPr>
          <a:xfrm rot="5400000" flipH="1" flipV="1">
            <a:off x="6062928" y="-2336419"/>
            <a:ext cx="162261" cy="6615408"/>
          </a:xfrm>
          <a:prstGeom prst="bentConnector3">
            <a:avLst>
              <a:gd name="adj1" fmla="val 24088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298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N4757 N4757</dc:creator>
  <cp:lastModifiedBy>N4757 N4757</cp:lastModifiedBy>
  <cp:revision>32</cp:revision>
  <dcterms:created xsi:type="dcterms:W3CDTF">2022-05-11T00:56:56Z</dcterms:created>
  <dcterms:modified xsi:type="dcterms:W3CDTF">2022-05-11T08:09:08Z</dcterms:modified>
</cp:coreProperties>
</file>