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2E3F-AD3D-21E9-FE16-EF3293A26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4147E-29E5-61CF-0CCC-E4751DD59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D241B-799C-4AD1-FAD4-3D51D9ED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4986-352F-0B84-F43B-125C8808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BF61-49BE-73EE-23DB-EE19CA9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972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018B-A5BC-50C4-860A-7115FAF9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DFC80-1EBE-79CE-A806-3F46732C1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6619C-2106-F8FA-3E70-5A821ED0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59451-F735-364A-925E-653F020F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D95DE-FA77-CA09-FBD2-2C9318C3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70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77005-03DD-8A2D-155A-B7E81898D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30556-22AE-A267-9D4B-88D9510F2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A6FD-E5AE-7091-D436-350DA2CE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E6CE4-A0B1-910C-C8E2-53A402E7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E1AA-F388-3164-2179-96D3CC2B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114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A848-F614-551B-8AEC-94BA379B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69EA-4CD6-EA83-0C57-DF856B84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FCA2-6F51-2D9A-3D88-48F2A53F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5915-3FA7-CA09-7564-30B7F5D7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3C35B-867F-15E8-34DE-88E05A71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284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C9D-0889-332B-D02E-4D99D428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12A8-C535-E474-35AE-22DC9AE3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B9C4-D950-66C7-57F5-DDD35E38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DB99-66B0-71DE-7EFA-070CC0EA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92D0B-E39D-D4E8-2DC5-36D21773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98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23C5-4F9A-1020-0D63-E62A97D5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6700-FF18-E8C1-A14A-55A9E416A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B22B6-1324-A8F7-AE54-B39C94642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91845-5373-B570-C342-CC4DD4D8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7C50B-4566-08B0-D315-E0F23921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8FCE3-7876-B6F5-DEAE-4A91AF9F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608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6A37-F061-7540-A2AC-CB63C214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00C57-145A-8C68-7491-3B6A46EE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3D396-F891-2A66-EC6D-AC948136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39D16-C322-8BBD-67FE-8AAE1BFC8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99278-6AB8-F250-E2C7-68E9515F9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D8F21-93D5-26E4-38F9-842F695B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250F0-3965-E47B-2C23-3D4F075A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6829A-DFFE-5036-6B8A-86E7506B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087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1EBB-63DE-D9A3-51D0-C82E40CE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D7FA0-642C-D9BD-CCDB-303FA49B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AAA52-83BF-4D48-6854-4022FC6F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DFCF6-4372-967F-020F-F84BAC92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17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C9419-C802-743F-048C-C6BFD1AD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B698C-79C9-9873-CA85-EF50457C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35C34-4531-B369-ECA6-154014FC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675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EB66-0837-F357-4EC7-A9A29A69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36733-CB45-C924-BB27-847E98D6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7C9EE-0A3A-2DBE-D39F-6CD26B663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0AFA-A3DF-07A0-0834-997A8231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1F45A-4E8E-EFCE-E288-3A4F3968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CA39-DC55-2215-3EAD-E45DEB8E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1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E32E-6968-E558-9E00-F09676D1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BA2CE-084D-3548-1F00-673DA4C25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20989-F9F1-F5DF-FFA9-56A6CEE77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92DB6-7CD0-C5C7-0298-6A0DC6DA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58A61-1F91-4AFE-BDE3-07C35A1E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27F82-F332-6503-7FAB-E259D1DB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526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26AFB-0AA9-A585-B934-0BC3DC4C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EAFF-4B68-3ECE-3B13-04DA290B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05C-4D12-280D-FCDE-B15BCE3F9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089E-BC55-4764-A276-55FB8B45D2CF}" type="datetimeFigureOut">
              <a:rPr lang="en-MY" smtClean="0"/>
              <a:t>11/5/2022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7AE6-3FAD-B011-4060-AFD03F53C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EE44-F95B-D6BC-162A-E0FEFADA7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3F95-4328-48EC-B10C-A957245AF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35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2DBAB06-F054-A53A-9CF1-8A59A89D9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0" y="2309344"/>
            <a:ext cx="3295650" cy="4171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628A9D-E798-C841-7920-7BDBB44A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7" y="1183054"/>
            <a:ext cx="2526689" cy="449189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66B902-11FD-6E9E-9B54-37466908D3E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3165906" y="3429000"/>
            <a:ext cx="789474" cy="966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758683-389E-8937-EB3A-4BBA72D38A7E}"/>
              </a:ext>
            </a:extLst>
          </p:cNvPr>
          <p:cNvSpPr txBox="1"/>
          <p:nvPr/>
        </p:nvSpPr>
        <p:spPr>
          <a:xfrm>
            <a:off x="8040504" y="3031958"/>
            <a:ext cx="3866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 have a ‘cleaner’ login page, proposed to change the Forgot user name/password to be a button.</a:t>
            </a:r>
          </a:p>
          <a:p>
            <a:endParaRPr lang="en-MY" dirty="0"/>
          </a:p>
          <a:p>
            <a:r>
              <a:rPr lang="en-MY" dirty="0"/>
              <a:t>Same as with the Login with </a:t>
            </a:r>
            <a:r>
              <a:rPr lang="en-MY" dirty="0" err="1"/>
              <a:t>Singpass</a:t>
            </a:r>
            <a:endParaRPr lang="en-MY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092FC7-9386-25F3-E85A-846C15FA3553}"/>
              </a:ext>
            </a:extLst>
          </p:cNvPr>
          <p:cNvCxnSpPr>
            <a:cxnSpLocks/>
            <a:stCxn id="19" idx="1"/>
            <a:endCxn id="15" idx="3"/>
          </p:cNvCxnSpPr>
          <p:nvPr/>
        </p:nvCxnSpPr>
        <p:spPr>
          <a:xfrm flipH="1">
            <a:off x="7251030" y="3770622"/>
            <a:ext cx="789474" cy="62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BEF7B94-57D3-1327-CDA8-9DEE1DE6B5C9}"/>
              </a:ext>
            </a:extLst>
          </p:cNvPr>
          <p:cNvSpPr txBox="1"/>
          <p:nvPr/>
        </p:nvSpPr>
        <p:spPr>
          <a:xfrm>
            <a:off x="0" y="0"/>
            <a:ext cx="2464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/>
              <a:t>Enhancement 3</a:t>
            </a:r>
          </a:p>
        </p:txBody>
      </p:sp>
    </p:spTree>
    <p:extLst>
      <p:ext uri="{BB962C8B-B14F-4D97-AF65-F5344CB8AC3E}">
        <p14:creationId xmlns:p14="http://schemas.microsoft.com/office/powerpoint/2010/main" val="245121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N4757 N4757</dc:creator>
  <cp:lastModifiedBy>N4757 N4757</cp:lastModifiedBy>
  <cp:revision>31</cp:revision>
  <dcterms:created xsi:type="dcterms:W3CDTF">2022-05-11T00:56:56Z</dcterms:created>
  <dcterms:modified xsi:type="dcterms:W3CDTF">2022-05-11T08:13:50Z</dcterms:modified>
</cp:coreProperties>
</file>