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801A-8CDB-3B55-3CF4-CD98AE4C1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AFCDA-E81A-C77E-F63D-8A84EE58A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E6AA7-8F1F-30AC-7734-6CCE8242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9AC3-19C1-4654-ABAF-32A1358ED20E}" type="datetimeFigureOut">
              <a:rPr lang="en-MY" smtClean="0"/>
              <a:t>26/5/2022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DC414-F4BC-D2A0-9C8B-C899B682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36937-2BC2-4718-B01E-81F90C2A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0FE0-6014-4CF8-A664-13670CCED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287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8792-99CC-7996-17C1-CA9399D4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1E488-BEA3-9215-41BB-DD7E6BE11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CB9D6-0A5D-3B52-182A-008BC78F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9AC3-19C1-4654-ABAF-32A1358ED20E}" type="datetimeFigureOut">
              <a:rPr lang="en-MY" smtClean="0"/>
              <a:t>26/5/2022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A523F-6218-EF84-B997-14757FBD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6B661-719E-0A8A-B6D5-8696402B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0FE0-6014-4CF8-A664-13670CCED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1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26484-C7C3-26A7-A4B3-77FD88044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BDC7D-A1D9-3801-86CF-74BAC5C23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5FE76-7442-9FEC-D656-A749588B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9AC3-19C1-4654-ABAF-32A1358ED20E}" type="datetimeFigureOut">
              <a:rPr lang="en-MY" smtClean="0"/>
              <a:t>26/5/2022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D5CA3-7B07-B11F-2CF2-DE9C363B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3D10E-D3EC-B42B-FBB3-79FD18EC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0FE0-6014-4CF8-A664-13670CCED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757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8DB2-0077-9879-998A-67089C7D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9FF8-3BED-753B-CB82-2E5988876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17D66-0807-2FDF-9382-DF467E76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9AC3-19C1-4654-ABAF-32A1358ED20E}" type="datetimeFigureOut">
              <a:rPr lang="en-MY" smtClean="0"/>
              <a:t>26/5/2022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6E66A-3F79-ACE5-C64F-2D2EBDD2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B1734-90F6-6393-D06D-A0A92DE8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0FE0-6014-4CF8-A664-13670CCED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916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9D13B-AAAC-C441-AEC5-E772E1DC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6DAC4-53C6-2DFC-6AE9-4F0AAA7D4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8879F-62FF-12DD-FCFF-66C40A75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9AC3-19C1-4654-ABAF-32A1358ED20E}" type="datetimeFigureOut">
              <a:rPr lang="en-MY" smtClean="0"/>
              <a:t>26/5/2022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61330-728F-4902-B18E-4C1C85E4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DF3DC-A767-11A2-3873-128C8CF2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0FE0-6014-4CF8-A664-13670CCED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864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3CED-1239-3186-CDE2-3E7311F7E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0A7D-CAF9-EAB6-BDA2-41BDD3F00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9B571-69FA-B8DA-4CA8-701E1DCBF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E3399-60DC-AD1A-53CF-6CCA72E9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9AC3-19C1-4654-ABAF-32A1358ED20E}" type="datetimeFigureOut">
              <a:rPr lang="en-MY" smtClean="0"/>
              <a:t>26/5/2022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004CF-A42A-48E3-FB9C-8C58FC9B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BE55B-F5E2-C3B7-B6E6-D9DB535E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0FE0-6014-4CF8-A664-13670CCED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224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9273-B75B-BDE7-83FA-3DFE0017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C8426-0977-8C90-E11F-CC03DBD03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F8E0E-C43F-ABA7-F275-FF86B2D52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10AEC-9440-64D5-BA81-EE3B5A1FF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B728C-1CAA-2357-9632-0B5E63F49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D6B80-80ED-6E92-B087-032020A6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9AC3-19C1-4654-ABAF-32A1358ED20E}" type="datetimeFigureOut">
              <a:rPr lang="en-MY" smtClean="0"/>
              <a:t>26/5/2022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39F88B-0DA6-4879-690F-E75139BE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6CB7A-E896-EEF5-0505-BE9671A6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0FE0-6014-4CF8-A664-13670CCED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50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3969-3692-5AC2-30BA-B45F286D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1609E-6E56-6A1F-0CA7-488C94C7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9AC3-19C1-4654-ABAF-32A1358ED20E}" type="datetimeFigureOut">
              <a:rPr lang="en-MY" smtClean="0"/>
              <a:t>26/5/2022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EE247-0AE6-1D90-BAD5-46DDCF4F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9D3B5-85EF-2266-D648-D9CF86F9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0FE0-6014-4CF8-A664-13670CCED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693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A8997-8A10-E1ED-D8E7-715E1AF2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9AC3-19C1-4654-ABAF-32A1358ED20E}" type="datetimeFigureOut">
              <a:rPr lang="en-MY" smtClean="0"/>
              <a:t>26/5/2022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BA0FA-DEBB-CECD-7A0C-7CF8F40A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951CB-56B9-2FB4-A005-2CD476CF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0FE0-6014-4CF8-A664-13670CCED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516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6B71-8F98-B10B-72D6-17757349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B632E-C58D-774E-3DB0-2F4B7E614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61B3B-7DAD-6977-98AE-EBA142E76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94B90-6EC7-63BD-17BE-95BC7F36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9AC3-19C1-4654-ABAF-32A1358ED20E}" type="datetimeFigureOut">
              <a:rPr lang="en-MY" smtClean="0"/>
              <a:t>26/5/2022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08B55-AFC9-C57C-C775-56EF7CC2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DF541-668E-5039-AD7F-B1AF3D21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0FE0-6014-4CF8-A664-13670CCED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890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96EA-A01C-4C9B-86A6-7C4BE1C7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28C847-8C36-AB54-E401-26C944EFF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063BF-A79F-B37D-F5E3-39A5AE6A5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836DF-9CE8-B255-219E-0C9C51B0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9AC3-19C1-4654-ABAF-32A1358ED20E}" type="datetimeFigureOut">
              <a:rPr lang="en-MY" smtClean="0"/>
              <a:t>26/5/2022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577A1-0975-D4E2-69AF-1336E0B6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6F6F2-E175-1679-8EA7-7C0AB60A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0FE0-6014-4CF8-A664-13670CCED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177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05444C-8195-6ABE-A770-FBEAA7A4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AAF87-5653-E2A6-D81E-3D47C2B17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D18C4-48F8-0CE6-0750-E4679A8FB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9AC3-19C1-4654-ABAF-32A1358ED20E}" type="datetimeFigureOut">
              <a:rPr lang="en-MY" smtClean="0"/>
              <a:t>26/5/2022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49F2D-1BE1-AB72-38AF-5DF0EACB0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AF938-FFEA-5A52-8318-A980F34F8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0FE0-6014-4CF8-A664-13670CCED4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065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395df4f9-4df3-4f73-9a04-89a67712ef68@apcprd03">
            <a:extLst>
              <a:ext uri="{FF2B5EF4-FFF2-40B4-BE49-F238E27FC236}">
                <a16:creationId xmlns:a16="http://schemas.microsoft.com/office/drawing/2014/main" id="{49A17D98-5285-D648-37FA-21EEA972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" y="1992252"/>
            <a:ext cx="2581656" cy="454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14386256-a48f-4682-920b-f0a76ce598e9@apcprd03">
            <a:extLst>
              <a:ext uri="{FF2B5EF4-FFF2-40B4-BE49-F238E27FC236}">
                <a16:creationId xmlns:a16="http://schemas.microsoft.com/office/drawing/2014/main" id="{597E612D-DA74-F156-8F9C-36FC2A0F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51" y="2003777"/>
            <a:ext cx="2570131" cy="451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e8b7cc9e-747c-470e-bbce-823cf373e780@apcprd03">
            <a:extLst>
              <a:ext uri="{FF2B5EF4-FFF2-40B4-BE49-F238E27FC236}">
                <a16:creationId xmlns:a16="http://schemas.microsoft.com/office/drawing/2014/main" id="{4FB3847B-08F7-D632-3225-6B93EA6B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22" y="2061403"/>
            <a:ext cx="2547081" cy="446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5BA57806-6349-CE54-041D-A4C7AC5F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96" y="1816447"/>
            <a:ext cx="2383422" cy="463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9859E38F-31D7-A78E-B378-DCD9954E8A0E}"/>
              </a:ext>
            </a:extLst>
          </p:cNvPr>
          <p:cNvSpPr/>
          <p:nvPr/>
        </p:nvSpPr>
        <p:spPr>
          <a:xfrm rot="16200000">
            <a:off x="2769163" y="3824133"/>
            <a:ext cx="358579" cy="26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EF00268-D50E-0622-1CFF-FC2A5B603D7D}"/>
              </a:ext>
            </a:extLst>
          </p:cNvPr>
          <p:cNvSpPr/>
          <p:nvPr/>
        </p:nvSpPr>
        <p:spPr>
          <a:xfrm rot="16200000">
            <a:off x="6071462" y="3824133"/>
            <a:ext cx="358579" cy="26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B68D034-075C-49F3-FFB6-7C6A08017935}"/>
              </a:ext>
            </a:extLst>
          </p:cNvPr>
          <p:cNvSpPr/>
          <p:nvPr/>
        </p:nvSpPr>
        <p:spPr>
          <a:xfrm rot="16200000">
            <a:off x="9305610" y="3824132"/>
            <a:ext cx="358579" cy="26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804E6B-8A4C-3D5D-EF42-40F24496C982}"/>
              </a:ext>
            </a:extLst>
          </p:cNvPr>
          <p:cNvSpPr txBox="1"/>
          <p:nvPr/>
        </p:nvSpPr>
        <p:spPr>
          <a:xfrm>
            <a:off x="-1" y="118073"/>
            <a:ext cx="11899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Biometric </a:t>
            </a:r>
            <a:r>
              <a:rPr lang="en-MY" b="1" dirty="0" err="1"/>
              <a:t>Enrollment</a:t>
            </a:r>
            <a:r>
              <a:rPr lang="en-MY" b="1" dirty="0"/>
              <a:t>:- Additional OPT in Biometric</a:t>
            </a:r>
          </a:p>
          <a:p>
            <a:endParaRPr lang="en-MY" b="1" dirty="0"/>
          </a:p>
          <a:p>
            <a:r>
              <a:rPr lang="en-MY" dirty="0"/>
              <a:t>Entry Point #1: Retrieve Dashboard - </a:t>
            </a:r>
            <a:r>
              <a:rPr lang="en-MY" b="1" dirty="0"/>
              <a:t>Biometric Setup</a:t>
            </a:r>
            <a:r>
              <a:rPr lang="en-MY" dirty="0"/>
              <a:t> (Bio-Login Popup)</a:t>
            </a:r>
          </a:p>
          <a:p>
            <a:r>
              <a:rPr lang="en-MY" dirty="0"/>
              <a:t>Entry Point #2: Setting - Change Password – Logout – Login – Retrieve Dashboard – </a:t>
            </a:r>
            <a:r>
              <a:rPr lang="en-MY" b="1" dirty="0"/>
              <a:t>Biometric Setup</a:t>
            </a:r>
            <a:r>
              <a:rPr lang="en-MY" dirty="0"/>
              <a:t> (Bio-Login Popup)</a:t>
            </a:r>
          </a:p>
        </p:txBody>
      </p:sp>
    </p:spTree>
    <p:extLst>
      <p:ext uri="{BB962C8B-B14F-4D97-AF65-F5344CB8AC3E}">
        <p14:creationId xmlns:p14="http://schemas.microsoft.com/office/powerpoint/2010/main" val="17151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>
            <a:extLst>
              <a:ext uri="{FF2B5EF4-FFF2-40B4-BE49-F238E27FC236}">
                <a16:creationId xmlns:a16="http://schemas.microsoft.com/office/drawing/2014/main" id="{EB9593AD-1F9C-CBE2-9E02-F4B22EBC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1" y="702545"/>
            <a:ext cx="2434133" cy="483023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5" descr="a0c3c285-a43d-48f5-9aeb-6bcb28660f27@apcprd03">
            <a:extLst>
              <a:ext uri="{FF2B5EF4-FFF2-40B4-BE49-F238E27FC236}">
                <a16:creationId xmlns:a16="http://schemas.microsoft.com/office/drawing/2014/main" id="{299EBBED-CBBC-72C9-3A68-6D40B596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89" y="796391"/>
            <a:ext cx="2611622" cy="458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bb5fe08f-1dde-47a9-998b-ef75980a2b4c@apcprd03">
            <a:extLst>
              <a:ext uri="{FF2B5EF4-FFF2-40B4-BE49-F238E27FC236}">
                <a16:creationId xmlns:a16="http://schemas.microsoft.com/office/drawing/2014/main" id="{588E3155-0E6C-9C19-87F9-1F89CE40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016" y="828089"/>
            <a:ext cx="2662333" cy="465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0CEB61-7562-4F1B-F327-FCE8D7124EF8}"/>
              </a:ext>
            </a:extLst>
          </p:cNvPr>
          <p:cNvSpPr txBox="1"/>
          <p:nvPr/>
        </p:nvSpPr>
        <p:spPr>
          <a:xfrm>
            <a:off x="321277" y="6019528"/>
            <a:ext cx="34747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</a:rPr>
              <a:t>Additional OTP:- </a:t>
            </a:r>
          </a:p>
          <a:p>
            <a:r>
              <a:rPr lang="en-MY" b="1" dirty="0">
                <a:solidFill>
                  <a:srgbClr val="FF0000"/>
                </a:solidFill>
              </a:rPr>
              <a:t>- Need to insert the OTP screen after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9E3C0CD-69F3-6136-0C82-9678BDC28C66}"/>
              </a:ext>
            </a:extLst>
          </p:cNvPr>
          <p:cNvSpPr/>
          <p:nvPr/>
        </p:nvSpPr>
        <p:spPr>
          <a:xfrm rot="10800000">
            <a:off x="1700050" y="5696960"/>
            <a:ext cx="358579" cy="26212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1BBFCB0-BDE7-3F97-0534-ED150B8694AC}"/>
              </a:ext>
            </a:extLst>
          </p:cNvPr>
          <p:cNvSpPr/>
          <p:nvPr/>
        </p:nvSpPr>
        <p:spPr>
          <a:xfrm rot="16200000">
            <a:off x="3946186" y="2960007"/>
            <a:ext cx="358579" cy="26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F37F9A8-6F22-B58E-6619-B8B8257C5BF0}"/>
              </a:ext>
            </a:extLst>
          </p:cNvPr>
          <p:cNvSpPr/>
          <p:nvPr/>
        </p:nvSpPr>
        <p:spPr>
          <a:xfrm rot="16200000">
            <a:off x="8033612" y="2986600"/>
            <a:ext cx="358579" cy="26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6271B1-F092-AA12-3885-9349BCD10B31}"/>
              </a:ext>
            </a:extLst>
          </p:cNvPr>
          <p:cNvSpPr txBox="1"/>
          <p:nvPr/>
        </p:nvSpPr>
        <p:spPr>
          <a:xfrm>
            <a:off x="5152768" y="5845244"/>
            <a:ext cx="6128950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</a:t>
            </a:r>
            <a:endParaRPr lang="en-MY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copywriting refers to existing Verification Code screen (binding process or software token activation process)</a:t>
            </a:r>
            <a:endParaRPr lang="en-MY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2CE9AC-69BF-E10F-136A-14177E01BAF5}"/>
              </a:ext>
            </a:extLst>
          </p:cNvPr>
          <p:cNvSpPr txBox="1"/>
          <p:nvPr/>
        </p:nvSpPr>
        <p:spPr>
          <a:xfrm>
            <a:off x="0" y="118073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Biometric </a:t>
            </a:r>
            <a:r>
              <a:rPr lang="en-MY" b="1" dirty="0" err="1"/>
              <a:t>Enrollment</a:t>
            </a:r>
            <a:r>
              <a:rPr lang="en-MY" b="1" dirty="0"/>
              <a:t>:- Additional OPT in Biometric –Continue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45EC0E5-1897-4B53-2314-8B36C25C902A}"/>
              </a:ext>
            </a:extLst>
          </p:cNvPr>
          <p:cNvSpPr/>
          <p:nvPr/>
        </p:nvSpPr>
        <p:spPr>
          <a:xfrm rot="8121296">
            <a:off x="4147594" y="4499960"/>
            <a:ext cx="184007" cy="234715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182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511320-5735-601F-E809-A01A5DA0EA2F}"/>
              </a:ext>
            </a:extLst>
          </p:cNvPr>
          <p:cNvSpPr txBox="1"/>
          <p:nvPr/>
        </p:nvSpPr>
        <p:spPr>
          <a:xfrm>
            <a:off x="0" y="118073"/>
            <a:ext cx="6098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 err="1"/>
              <a:t>PerformVerifyPassword</a:t>
            </a:r>
            <a:r>
              <a:rPr lang="en-MY" dirty="0"/>
              <a:t> :- REQUEST</a:t>
            </a:r>
          </a:p>
          <a:p>
            <a:r>
              <a:rPr lang="en-MY" dirty="0" err="1"/>
              <a:t>verify_pwd</a:t>
            </a:r>
            <a:r>
              <a:rPr lang="en-MY" dirty="0"/>
              <a:t> :- REQUEST </a:t>
            </a:r>
          </a:p>
          <a:p>
            <a:r>
              <a:rPr lang="en-MY" dirty="0" err="1"/>
              <a:t>verify_pwd</a:t>
            </a:r>
            <a:r>
              <a:rPr lang="en-MY" dirty="0"/>
              <a:t> :- RESPONSE </a:t>
            </a:r>
          </a:p>
          <a:p>
            <a:r>
              <a:rPr lang="en-MY" dirty="0" err="1"/>
              <a:t>PerformVerifyPassword</a:t>
            </a:r>
            <a:r>
              <a:rPr lang="en-MY" dirty="0"/>
              <a:t> :- RESPONSE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9AA3CD54-3859-FBF1-3369-4C7F7412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15" y="41832"/>
            <a:ext cx="17907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9CD9DE-4ECD-C278-CB97-A87F54DFCBC4}"/>
              </a:ext>
            </a:extLst>
          </p:cNvPr>
          <p:cNvSpPr txBox="1"/>
          <p:nvPr/>
        </p:nvSpPr>
        <p:spPr>
          <a:xfrm>
            <a:off x="172996" y="6008860"/>
            <a:ext cx="5066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then call WS - </a:t>
            </a:r>
            <a:r>
              <a:rPr lang="en-MY" dirty="0" err="1"/>
              <a:t>PerformBiometricSetup</a:t>
            </a:r>
            <a:r>
              <a:rPr lang="en-MY" dirty="0"/>
              <a:t> :- REQUEST</a:t>
            </a:r>
          </a:p>
        </p:txBody>
      </p:sp>
      <p:pic>
        <p:nvPicPr>
          <p:cNvPr id="2051" name="Picture 19">
            <a:extLst>
              <a:ext uri="{FF2B5EF4-FFF2-40B4-BE49-F238E27FC236}">
                <a16:creationId xmlns:a16="http://schemas.microsoft.com/office/drawing/2014/main" id="{9BD906A7-F838-871B-389E-374F3B84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49" y="1034195"/>
            <a:ext cx="18288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a0c3c285-a43d-48f5-9aeb-6bcb28660f27@apcprd03">
            <a:extLst>
              <a:ext uri="{FF2B5EF4-FFF2-40B4-BE49-F238E27FC236}">
                <a16:creationId xmlns:a16="http://schemas.microsoft.com/office/drawing/2014/main" id="{0430D031-1A23-2400-1710-A414A2AA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947" y="3409950"/>
            <a:ext cx="19621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23F0146-B736-C53A-D0C0-6A1FF458F3BA}"/>
              </a:ext>
            </a:extLst>
          </p:cNvPr>
          <p:cNvCxnSpPr>
            <a:cxnSpLocks/>
            <a:endCxn id="2051" idx="1"/>
          </p:cNvCxnSpPr>
          <p:nvPr/>
        </p:nvCxnSpPr>
        <p:spPr>
          <a:xfrm flipV="1">
            <a:off x="2796751" y="2848708"/>
            <a:ext cx="4769698" cy="812624"/>
          </a:xfrm>
          <a:prstGeom prst="bentConnector3">
            <a:avLst>
              <a:gd name="adj1" fmla="val 191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02B6977-74C4-AEE0-74FC-0FF5002C6E0D}"/>
              </a:ext>
            </a:extLst>
          </p:cNvPr>
          <p:cNvCxnSpPr>
            <a:cxnSpLocks/>
            <a:stCxn id="10" idx="3"/>
            <a:endCxn id="2052" idx="1"/>
          </p:cNvCxnSpPr>
          <p:nvPr/>
        </p:nvCxnSpPr>
        <p:spPr>
          <a:xfrm flipV="1">
            <a:off x="5239266" y="5133975"/>
            <a:ext cx="4933681" cy="105955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9CF32E-3819-B27E-3CD1-93D069A0543A}"/>
              </a:ext>
            </a:extLst>
          </p:cNvPr>
          <p:cNvSpPr txBox="1"/>
          <p:nvPr/>
        </p:nvSpPr>
        <p:spPr>
          <a:xfrm>
            <a:off x="2061" y="2419171"/>
            <a:ext cx="39768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</a:rPr>
              <a:t>Need to insert the OTP screen:- </a:t>
            </a:r>
          </a:p>
          <a:p>
            <a:r>
              <a:rPr lang="en-MY" dirty="0"/>
              <a:t>FE: </a:t>
            </a:r>
            <a:r>
              <a:rPr lang="en-MY" dirty="0" err="1"/>
              <a:t>OTPRequest</a:t>
            </a:r>
            <a:r>
              <a:rPr lang="en-MY" dirty="0"/>
              <a:t> :- REQUEST</a:t>
            </a:r>
          </a:p>
          <a:p>
            <a:r>
              <a:rPr lang="en-US" dirty="0"/>
              <a:t>BE: token/</a:t>
            </a:r>
            <a:r>
              <a:rPr lang="en-US" dirty="0" err="1"/>
              <a:t>otp</a:t>
            </a:r>
            <a:r>
              <a:rPr lang="en-US" dirty="0"/>
              <a:t>/request :- REQUEST</a:t>
            </a:r>
            <a:endParaRPr lang="en-MY" dirty="0"/>
          </a:p>
          <a:p>
            <a:r>
              <a:rPr lang="en-US" dirty="0"/>
              <a:t>FE: token/</a:t>
            </a:r>
            <a:r>
              <a:rPr lang="en-US" dirty="0" err="1"/>
              <a:t>otp</a:t>
            </a:r>
            <a:r>
              <a:rPr lang="en-US" dirty="0"/>
              <a:t>/request :- RESPONSE</a:t>
            </a:r>
          </a:p>
          <a:p>
            <a:r>
              <a:rPr lang="en-MY" dirty="0"/>
              <a:t>BE: </a:t>
            </a:r>
            <a:r>
              <a:rPr lang="en-MY" dirty="0" err="1"/>
              <a:t>OTPRequest</a:t>
            </a:r>
            <a:r>
              <a:rPr lang="en-MY" dirty="0"/>
              <a:t> :- RESPONSE</a:t>
            </a:r>
            <a:endParaRPr lang="en-US" dirty="0"/>
          </a:p>
          <a:p>
            <a:endParaRPr lang="en-MY" dirty="0"/>
          </a:p>
          <a:p>
            <a:r>
              <a:rPr lang="en-MY" dirty="0"/>
              <a:t>FE: </a:t>
            </a:r>
            <a:r>
              <a:rPr lang="en-MY" dirty="0" err="1"/>
              <a:t>OTPVerify</a:t>
            </a:r>
            <a:r>
              <a:rPr lang="en-MY" dirty="0"/>
              <a:t> :- REQUEST</a:t>
            </a:r>
          </a:p>
          <a:p>
            <a:r>
              <a:rPr lang="en-US" dirty="0"/>
              <a:t>BE: token/</a:t>
            </a:r>
            <a:r>
              <a:rPr lang="en-US" dirty="0" err="1"/>
              <a:t>otp</a:t>
            </a:r>
            <a:r>
              <a:rPr lang="en-US" dirty="0"/>
              <a:t>/verify :- REQUEST </a:t>
            </a:r>
          </a:p>
          <a:p>
            <a:r>
              <a:rPr lang="en-US" dirty="0"/>
              <a:t>Omni: token/</a:t>
            </a:r>
            <a:r>
              <a:rPr lang="en-US" dirty="0" err="1"/>
              <a:t>otp</a:t>
            </a:r>
            <a:r>
              <a:rPr lang="en-US" dirty="0"/>
              <a:t>/verify :- RESPONSE </a:t>
            </a:r>
          </a:p>
          <a:p>
            <a:r>
              <a:rPr lang="en-US" dirty="0" err="1"/>
              <a:t>OTPVerify</a:t>
            </a:r>
            <a:r>
              <a:rPr lang="en-US" dirty="0"/>
              <a:t> :- RESPONSE</a:t>
            </a:r>
          </a:p>
        </p:txBody>
      </p:sp>
    </p:spTree>
    <p:extLst>
      <p:ext uri="{BB962C8B-B14F-4D97-AF65-F5344CB8AC3E}">
        <p14:creationId xmlns:p14="http://schemas.microsoft.com/office/powerpoint/2010/main" val="392846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7F4580-28E2-0CD2-3F12-80E0E6C9BDAC}"/>
              </a:ext>
            </a:extLst>
          </p:cNvPr>
          <p:cNvSpPr txBox="1"/>
          <p:nvPr/>
        </p:nvSpPr>
        <p:spPr>
          <a:xfrm>
            <a:off x="3049030" y="2274838"/>
            <a:ext cx="609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Need to have additional OTP screen in Biometric flow below:</a:t>
            </a:r>
          </a:p>
          <a:p>
            <a:endParaRPr lang="en-MY" dirty="0"/>
          </a:p>
          <a:p>
            <a:r>
              <a:rPr lang="en-MY" dirty="0"/>
              <a:t>Entry Point #1: Retrieve Dashboard - Biometric Setup (Bio-Login Popup)</a:t>
            </a:r>
          </a:p>
          <a:p>
            <a:r>
              <a:rPr lang="en-MY" dirty="0"/>
              <a:t>Entry Point #2: Setting - Change Password – Logout – Login – Retrieve Dashboard – Biometric Setup (Bio-Login Popup)</a:t>
            </a:r>
          </a:p>
          <a:p>
            <a:endParaRPr lang="en-MY" dirty="0"/>
          </a:p>
          <a:p>
            <a:r>
              <a:rPr lang="en-MY" dirty="0"/>
              <a:t>Please refer to attached ppt document.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9DE1E-4C4C-DC0F-1955-B2F1873E1855}"/>
              </a:ext>
            </a:extLst>
          </p:cNvPr>
          <p:cNvSpPr txBox="1"/>
          <p:nvPr/>
        </p:nvSpPr>
        <p:spPr>
          <a:xfrm>
            <a:off x="3049030" y="156381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iOS - QC Biometric Flow - Additional OTP</a:t>
            </a:r>
          </a:p>
        </p:txBody>
      </p:sp>
    </p:spTree>
    <p:extLst>
      <p:ext uri="{BB962C8B-B14F-4D97-AF65-F5344CB8AC3E}">
        <p14:creationId xmlns:p14="http://schemas.microsoft.com/office/powerpoint/2010/main" val="284645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229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Jiun Phang</dc:creator>
  <cp:lastModifiedBy>Jimmy Jiun Phang</cp:lastModifiedBy>
  <cp:revision>26</cp:revision>
  <dcterms:created xsi:type="dcterms:W3CDTF">2022-05-25T12:24:18Z</dcterms:created>
  <dcterms:modified xsi:type="dcterms:W3CDTF">2022-05-26T05:50:27Z</dcterms:modified>
</cp:coreProperties>
</file>