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FB36E-6186-04F2-241B-E3F3589BF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45F16D-99C0-B483-372F-C91EF490D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BCFD8-75A4-2ED8-9C1F-DC3920F32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19F4-427C-4576-B5CA-FC7D87859664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0D1FB-0126-3655-3E52-9DC42DA74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08B3B-1944-A221-0151-FFD00028E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AE97-6D5B-4248-8FFC-3946FDDFB8C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9046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F5DE3-72FA-F0A9-DF78-4B8213EA5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81F9ED-A117-8127-0B06-A5F8B48A5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C5511-5A21-BE6B-CFE6-7DDC9A5E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19F4-427C-4576-B5CA-FC7D87859664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1BFC5-1443-3192-2218-5CC779288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28B5C-107A-8DB0-5E74-D73A7DB05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AE97-6D5B-4248-8FFC-3946FDDFB8C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64423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991F8E-8F3F-916A-92CB-E10A605BF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E93CC0-AC66-E16F-2C55-0B0CE1207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6C105-C679-863A-A07D-58496D291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19F4-427C-4576-B5CA-FC7D87859664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73E43-8865-93C5-CFDE-266FD680C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C8E31-DA7D-D385-AC88-91C9FC25B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AE97-6D5B-4248-8FFC-3946FDDFB8C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39717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F8BA8-4268-A0CB-F34B-DE2B9C387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43450-0CE4-F3ED-AE73-3F08B245A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F9E8D-87F7-D446-3570-365F38211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19F4-427C-4576-B5CA-FC7D87859664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22148-5734-2CF1-9C52-8791AEC9C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60A25-E0CC-6318-F6E5-FAF4AE738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AE97-6D5B-4248-8FFC-3946FDDFB8C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2186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A73D3-2FA4-B687-A916-E23D9D824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32A97-42C0-5E3C-F0D8-8145D278A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66842-72CB-2783-2441-D37E4586D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19F4-427C-4576-B5CA-FC7D87859664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FC69A-FB32-F0A7-BC57-EC6616FCA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ADB10-64FD-E122-E849-8E14DE4E8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AE97-6D5B-4248-8FFC-3946FDDFB8C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9237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E7590-CF9A-EBBA-BC78-EAF1B1552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72FC9-C4A4-01EB-95ED-0E44F2F65F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411EB8-A137-55F2-423D-955F735CE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BB7AB-FD8D-6887-E35F-58C504D0D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19F4-427C-4576-B5CA-FC7D87859664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EA44E-C65A-C985-CB9F-9A1C63552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CFB6A3-0848-B6FC-B108-128CAC343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AE97-6D5B-4248-8FFC-3946FDDFB8C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1700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ADCA4-4F95-48C4-044D-E4073C94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04F76-CC42-51C6-7583-752341586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B2E8EF-B368-C185-3471-CD5296534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A63907-6DAA-38C5-BF33-8D74608276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398208-2685-B9EA-7477-67B3192C37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FCB7FD-336E-93A7-7073-FD6FD2F46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19F4-427C-4576-B5CA-FC7D87859664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201310-B611-86B5-5735-BC596DA1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A7F1BE-287E-31A1-7907-CAB2B2283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AE97-6D5B-4248-8FFC-3946FDDFB8C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6123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21360-5C1F-2D55-E6F7-711651760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966A14-19A2-FB4F-5DB0-BB75B48DE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19F4-427C-4576-B5CA-FC7D87859664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4B4767-F72E-5A5A-198B-E58609430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4DCD37-EEEB-E916-6077-2C10A9D60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AE97-6D5B-4248-8FFC-3946FDDFB8C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1343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A27622-0379-4854-448A-45E00328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19F4-427C-4576-B5CA-FC7D87859664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B5463B-68E7-8328-444C-B5A54F35E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B989EF-8905-05F8-5290-B45963A51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AE97-6D5B-4248-8FFC-3946FDDFB8C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5332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A1135-B90D-7AAA-481E-51D134CD9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ADA8F-97AF-7C19-5749-5FD76D2D5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3DBBB9-1D1F-BEF7-E25F-B96C9D806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37CDF-472A-2010-2FBE-6511EF519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19F4-427C-4576-B5CA-FC7D87859664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EA104-D513-25D4-EA46-D7FBB92D3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982801-2F55-C26F-5357-EFB805FCC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AE97-6D5B-4248-8FFC-3946FDDFB8C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485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F9E39-A068-7CFD-A3AB-E77D1B6D1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DE3340-086E-F67F-8609-97ADA2EE62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AD2A18-BA24-D50E-A0B9-9B22387F5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4BFFF-F7FE-796A-F8B9-CCAB3F5ED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19F4-427C-4576-B5CA-FC7D87859664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30455-3100-E77E-6A7B-485123106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93A7B6-C37F-44EF-9392-CF250018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AE97-6D5B-4248-8FFC-3946FDDFB8C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8525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6247C7-9BF9-C9FC-873A-661DF0722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B34E43-5507-3479-36E2-F0C934995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3AADD-5401-82D3-2C3C-46ABA07D81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219F4-427C-4576-B5CA-FC7D87859664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D10D5-A3EA-1C6B-5661-14C3C3CA4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A8DFA-19B0-2905-6C87-63366C68C7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EAE97-6D5B-4248-8FFC-3946FDDFB8C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9881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973C3EE-4FB8-5D9A-958A-1658783B5C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79" y="311768"/>
            <a:ext cx="3506884" cy="6234463"/>
          </a:xfr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B58B6BF-9829-BEF1-4D5F-F1E0CD262A5D}"/>
              </a:ext>
            </a:extLst>
          </p:cNvPr>
          <p:cNvSpPr/>
          <p:nvPr/>
        </p:nvSpPr>
        <p:spPr>
          <a:xfrm>
            <a:off x="673390" y="4929808"/>
            <a:ext cx="3114261" cy="67586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7BD014-6557-1C62-F465-7E4681C05255}"/>
              </a:ext>
            </a:extLst>
          </p:cNvPr>
          <p:cNvSpPr txBox="1"/>
          <p:nvPr/>
        </p:nvSpPr>
        <p:spPr>
          <a:xfrm>
            <a:off x="5306709" y="3729479"/>
            <a:ext cx="4817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Display below selection in the highlighted area</a:t>
            </a:r>
          </a:p>
          <a:p>
            <a:pPr marL="342900" indent="-342900">
              <a:buAutoNum type="arabicPeriod"/>
            </a:pPr>
            <a:r>
              <a:rPr lang="en-MY" dirty="0">
                <a:highlight>
                  <a:srgbClr val="FFFF00"/>
                </a:highlight>
              </a:rPr>
              <a:t>Payment Date</a:t>
            </a:r>
          </a:p>
          <a:p>
            <a:pPr marL="342900" indent="-342900">
              <a:buAutoNum type="arabicPeriod"/>
            </a:pPr>
            <a:r>
              <a:rPr lang="en-MY" dirty="0">
                <a:highlight>
                  <a:srgbClr val="FFFF00"/>
                </a:highlight>
              </a:rPr>
              <a:t>Recurring Payment</a:t>
            </a:r>
          </a:p>
          <a:p>
            <a:pPr marL="342900" indent="-342900">
              <a:buAutoNum type="arabicPeriod"/>
            </a:pPr>
            <a:r>
              <a:rPr lang="en-MY" dirty="0">
                <a:highlight>
                  <a:srgbClr val="FFFF00"/>
                </a:highlight>
              </a:rPr>
              <a:t>Notify Recipients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0ABD017-5514-1285-0826-6D336C6B9124}"/>
              </a:ext>
            </a:extLst>
          </p:cNvPr>
          <p:cNvCxnSpPr>
            <a:stCxn id="7" idx="1"/>
          </p:cNvCxnSpPr>
          <p:nvPr/>
        </p:nvCxnSpPr>
        <p:spPr>
          <a:xfrm flipH="1">
            <a:off x="3983962" y="4329644"/>
            <a:ext cx="1322747" cy="74593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692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973C3EE-4FB8-5D9A-958A-1658783B5C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79" y="311768"/>
            <a:ext cx="3506884" cy="6234463"/>
          </a:xfr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B58B6BF-9829-BEF1-4D5F-F1E0CD262A5D}"/>
              </a:ext>
            </a:extLst>
          </p:cNvPr>
          <p:cNvSpPr/>
          <p:nvPr/>
        </p:nvSpPr>
        <p:spPr>
          <a:xfrm>
            <a:off x="673390" y="4929808"/>
            <a:ext cx="3114261" cy="67586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7BD014-6557-1C62-F465-7E4681C05255}"/>
              </a:ext>
            </a:extLst>
          </p:cNvPr>
          <p:cNvSpPr txBox="1"/>
          <p:nvPr/>
        </p:nvSpPr>
        <p:spPr>
          <a:xfrm>
            <a:off x="4228681" y="1981542"/>
            <a:ext cx="77201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Below are the logic for the Payment Date field</a:t>
            </a:r>
          </a:p>
          <a:p>
            <a:pPr marL="342900" indent="-342900">
              <a:buAutoNum type="arabicPeriod"/>
            </a:pPr>
            <a:r>
              <a:rPr lang="en-MY" dirty="0">
                <a:highlight>
                  <a:srgbClr val="FFFF00"/>
                </a:highlight>
              </a:rPr>
              <a:t>Payment Date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MY" dirty="0"/>
              <a:t>Display ‘Immediate Transfer’ by default, so the payment will be done immediately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MY" dirty="0"/>
              <a:t>This field will be date picker when user click on 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MY" dirty="0"/>
              <a:t>User are only allow to select today and future date, other than that will be disabled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MY" dirty="0"/>
              <a:t>Upon user selected on the date, display accordingly in the field with format DD-MMM-YYYY</a:t>
            </a:r>
          </a:p>
        </p:txBody>
      </p:sp>
    </p:spTree>
    <p:extLst>
      <p:ext uri="{BB962C8B-B14F-4D97-AF65-F5344CB8AC3E}">
        <p14:creationId xmlns:p14="http://schemas.microsoft.com/office/powerpoint/2010/main" val="3053606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973C3EE-4FB8-5D9A-958A-1658783B5C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79" y="311768"/>
            <a:ext cx="3506884" cy="6234463"/>
          </a:xfr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B58B6BF-9829-BEF1-4D5F-F1E0CD262A5D}"/>
              </a:ext>
            </a:extLst>
          </p:cNvPr>
          <p:cNvSpPr/>
          <p:nvPr/>
        </p:nvSpPr>
        <p:spPr>
          <a:xfrm>
            <a:off x="673390" y="4929808"/>
            <a:ext cx="3114261" cy="67586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7BD014-6557-1C62-F465-7E4681C05255}"/>
              </a:ext>
            </a:extLst>
          </p:cNvPr>
          <p:cNvSpPr txBox="1"/>
          <p:nvPr/>
        </p:nvSpPr>
        <p:spPr>
          <a:xfrm>
            <a:off x="4061004" y="311768"/>
            <a:ext cx="772017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/>
              <a:t>Display below selection in the highlighted area</a:t>
            </a:r>
          </a:p>
          <a:p>
            <a:pPr marL="342900" indent="-342900">
              <a:buAutoNum type="arabicPeriod"/>
            </a:pPr>
            <a:r>
              <a:rPr lang="en-MY" sz="1600" dirty="0">
                <a:highlight>
                  <a:srgbClr val="FFFF00"/>
                </a:highlight>
              </a:rPr>
              <a:t>Recurring Payment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MY" sz="1600" dirty="0"/>
              <a:t>This selection is off by default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MY" sz="1600" dirty="0"/>
              <a:t>Upon the select is on, ‘Payment Date’ selection will be hidden from user and display below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MY" sz="1600" dirty="0">
                <a:highlight>
                  <a:srgbClr val="FFFF00"/>
                </a:highlight>
              </a:rPr>
              <a:t>Starting from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System select tomorrow’s date by default with format DD-MMM-YYYY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User allows to change the date but the earliest date is tomorrow, e.g. today = 13 Jun 2022, the earliest user allows to select = 14 Jun 2022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MY" sz="1600" dirty="0">
                <a:highlight>
                  <a:srgbClr val="FFFF00"/>
                </a:highlight>
              </a:rPr>
              <a:t>Repeat</a:t>
            </a:r>
            <a:r>
              <a:rPr lang="en-MY" sz="1600" dirty="0"/>
              <a:t>, below are the value will be display when user click on this field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Daily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Weekly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Every 2 Weeks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Monthly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Quarterly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Half-Yearly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Yearly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MY" sz="1600" dirty="0">
                <a:highlight>
                  <a:srgbClr val="FFFF00"/>
                </a:highlight>
              </a:rPr>
              <a:t>Number of time(s)</a:t>
            </a:r>
            <a:r>
              <a:rPr lang="en-MY" sz="1600" dirty="0"/>
              <a:t>, the number of the recurring which will happen. E.g. 2, this action will run 2 times only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MY" sz="1600" dirty="0">
                <a:highlight>
                  <a:srgbClr val="FFFF00"/>
                </a:highlight>
              </a:rPr>
              <a:t>Final Transfer Date</a:t>
            </a:r>
            <a:r>
              <a:rPr lang="en-MY" sz="1600" dirty="0"/>
              <a:t>, this field is disabled and the value is generated by system. E.g. when user select repeat = Daily, start date = 14 Jun 2022 and number of time(s) = 2, thus the final transfer date generated by system = 15 Jun 2022</a:t>
            </a:r>
          </a:p>
        </p:txBody>
      </p:sp>
    </p:spTree>
    <p:extLst>
      <p:ext uri="{BB962C8B-B14F-4D97-AF65-F5344CB8AC3E}">
        <p14:creationId xmlns:p14="http://schemas.microsoft.com/office/powerpoint/2010/main" val="3399457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973C3EE-4FB8-5D9A-958A-1658783B5C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79" y="311768"/>
            <a:ext cx="3506884" cy="6234463"/>
          </a:xfr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B58B6BF-9829-BEF1-4D5F-F1E0CD262A5D}"/>
              </a:ext>
            </a:extLst>
          </p:cNvPr>
          <p:cNvSpPr/>
          <p:nvPr/>
        </p:nvSpPr>
        <p:spPr>
          <a:xfrm>
            <a:off x="673390" y="4929808"/>
            <a:ext cx="3114261" cy="67586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7BD014-6557-1C62-F465-7E4681C05255}"/>
              </a:ext>
            </a:extLst>
          </p:cNvPr>
          <p:cNvSpPr txBox="1"/>
          <p:nvPr/>
        </p:nvSpPr>
        <p:spPr>
          <a:xfrm>
            <a:off x="4180274" y="318736"/>
            <a:ext cx="772017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/>
              <a:t>Display below selection in the highlighted area</a:t>
            </a:r>
          </a:p>
          <a:p>
            <a:pPr marL="342900" indent="-342900">
              <a:buAutoNum type="arabicPeriod"/>
            </a:pPr>
            <a:r>
              <a:rPr lang="en-MY" sz="1600" dirty="0">
                <a:highlight>
                  <a:srgbClr val="FFFF00"/>
                </a:highlight>
              </a:rPr>
              <a:t>Notify Recipients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MY" sz="1600" dirty="0"/>
              <a:t>This selection is off by default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MY" sz="1600" dirty="0"/>
              <a:t>Upon the select is on, ‘Via Email’ field will be display below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MY" sz="1600" dirty="0"/>
              <a:t>System required to validate the format of the email address before user allow to save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MY" sz="1600" dirty="0"/>
              <a:t>Below are the content will be send to targeted email address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MY" sz="1600" dirty="0"/>
              <a:t>Dear Sir/Madam,</a:t>
            </a:r>
          </a:p>
          <a:p>
            <a:pPr lvl="2"/>
            <a:r>
              <a:rPr lang="en-MY" sz="1600" dirty="0"/>
              <a:t>Please be informed that &lt;Name&gt; has transferred &lt;Amount&gt; to your &lt;Bank name&gt; account &lt;account number&gt; on &lt;DD-MMM-YYYY HH:MM:SS&gt;</a:t>
            </a:r>
          </a:p>
          <a:p>
            <a:pPr lvl="2"/>
            <a:endParaRPr lang="en-MY" sz="1600" dirty="0"/>
          </a:p>
          <a:p>
            <a:pPr lvl="2"/>
            <a:r>
              <a:rPr lang="en-MY" sz="1600" dirty="0"/>
              <a:t>*** This is a system generated email, Please do not reply to this address.***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MY" sz="1600" dirty="0"/>
          </a:p>
          <a:p>
            <a:pPr marL="342900" indent="-342900">
              <a:buAutoNum type="arabicPeriod"/>
            </a:pPr>
            <a:endParaRPr lang="en-MY" dirty="0">
              <a:highlight>
                <a:srgbClr val="FFFF00"/>
              </a:highligh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86E7D7-3084-C624-427E-735AF33EAC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7988" y="3522593"/>
            <a:ext cx="752475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822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376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 Zheng Yuan</dc:creator>
  <cp:lastModifiedBy>Tan Zheng Yuan</cp:lastModifiedBy>
  <cp:revision>9</cp:revision>
  <dcterms:created xsi:type="dcterms:W3CDTF">2022-06-13T05:50:55Z</dcterms:created>
  <dcterms:modified xsi:type="dcterms:W3CDTF">2022-06-13T06:34:14Z</dcterms:modified>
</cp:coreProperties>
</file>