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411CB2-D5AB-4825-0DFC-AC2C667EE3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2315A0-C817-B63F-7609-CBEA74FDBA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D0039B-FBD3-F4DD-DDE3-AEE671D4F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B738-1BDE-4913-9BCD-8A45C5FA3684}" type="datetimeFigureOut">
              <a:rPr lang="en-MY" smtClean="0"/>
              <a:t>14/6/2022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ECAC19-F6FA-63FC-FEBA-593345813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C50493-617B-726A-451F-6258CBE3F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9CF0-E84C-4B96-881E-47ABD75D2E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57465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A0D65-94B6-C05B-B1DD-A0733AD233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0331B5-5B8C-12DF-105A-11A44B97695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6F8717-D6B9-FA72-4142-4D5E1F432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B738-1BDE-4913-9BCD-8A45C5FA3684}" type="datetimeFigureOut">
              <a:rPr lang="en-MY" smtClean="0"/>
              <a:t>14/6/2022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DB7DD9-5773-52E2-ABE3-6CDC064A42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503773-FA17-36EA-94F6-683BEA4A6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9CF0-E84C-4B96-881E-47ABD75D2E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85810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EB6CFC2-12AC-882A-FB4E-59033AE799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E70156-5157-D28C-05FD-E5B246224E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EFFD7E-12B4-30F0-68D5-296129827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B738-1BDE-4913-9BCD-8A45C5FA3684}" type="datetimeFigureOut">
              <a:rPr lang="en-MY" smtClean="0"/>
              <a:t>14/6/2022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BF33CE-8AB7-36F1-4A41-5AD5D1FC3F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C4BB10-4364-C569-2831-AD32FC7A3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9CF0-E84C-4B96-881E-47ABD75D2E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57892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BCF89-8362-C796-7509-9309E214A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8ED3D-C984-866A-2D9C-E7759D8510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604D28-0A0B-D932-75C9-4DB9F8C54A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B738-1BDE-4913-9BCD-8A45C5FA3684}" type="datetimeFigureOut">
              <a:rPr lang="en-MY" smtClean="0"/>
              <a:t>14/6/2022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2B09B7-42CA-B39C-AFB5-6B9E33E428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9A495F-6B2B-0603-07D6-E61A2A65E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9CF0-E84C-4B96-881E-47ABD75D2E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713962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BDBC15-CF85-6942-9624-66687EAD26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2DA987-363D-E6E1-BE70-E70C470A06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688E0F-37B3-8DB3-F0C8-A0B47CADC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B738-1BDE-4913-9BCD-8A45C5FA3684}" type="datetimeFigureOut">
              <a:rPr lang="en-MY" smtClean="0"/>
              <a:t>14/6/2022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E1925-1350-B4AD-05B5-2E459D485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143CF-C8B6-2386-E1C4-793E7DCE7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9CF0-E84C-4B96-881E-47ABD75D2E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66390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41C87C-78B4-BBCB-2DA0-1ABF9E6E3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EB6887-6159-42BF-CBDB-5FD9EB8E6A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7FDAED-BB68-2C03-56D8-239ECE7C88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86EC28-B8EC-B720-FCB0-1F5A33A47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B738-1BDE-4913-9BCD-8A45C5FA3684}" type="datetimeFigureOut">
              <a:rPr lang="en-MY" smtClean="0"/>
              <a:t>14/6/2022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FA30D0-35BF-EC2E-B920-729A203EB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EA25A5-7798-6790-4F4D-24B4E4093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9CF0-E84C-4B96-881E-47ABD75D2E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7274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82005-2249-53FF-BD85-43E3EC8D6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CA1252-F2E5-0CF0-C718-08132CD4A0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3E5023-02A8-F416-D192-D2D2BABBF5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6104081-987C-FE26-1E5B-74F00E0A40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8F2F83-767E-D93A-1DDA-1E5614696F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06DD362-4A9D-0F4C-67F9-50315DDB5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B738-1BDE-4913-9BCD-8A45C5FA3684}" type="datetimeFigureOut">
              <a:rPr lang="en-MY" smtClean="0"/>
              <a:t>14/6/2022</a:t>
            </a:fld>
            <a:endParaRPr lang="en-MY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8A5F4A-6E89-B1F3-DB8C-EA7B7D585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03BC906-7AB7-4AAE-B850-CE19478A4B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9CF0-E84C-4B96-881E-47ABD75D2E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280593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B2CFA-C1C0-69AB-0217-AB0C55ED0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B11502B-C581-22EE-8BCC-2A9C7C59B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B738-1BDE-4913-9BCD-8A45C5FA3684}" type="datetimeFigureOut">
              <a:rPr lang="en-MY" smtClean="0"/>
              <a:t>14/6/2022</a:t>
            </a:fld>
            <a:endParaRPr lang="en-MY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F81DF6-98D8-D2D5-57B8-A84B918D4A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035947-C0F9-7B8C-3177-44DFA8085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9CF0-E84C-4B96-881E-47ABD75D2E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629269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E095DE-8E99-D684-D642-75F300AE7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B738-1BDE-4913-9BCD-8A45C5FA3684}" type="datetimeFigureOut">
              <a:rPr lang="en-MY" smtClean="0"/>
              <a:t>14/6/2022</a:t>
            </a:fld>
            <a:endParaRPr lang="en-MY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1FD3DD-AB72-2A5F-512B-39C8F2796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63F8E0-D4CC-7430-F3B3-0203D2329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9CF0-E84C-4B96-881E-47ABD75D2E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816798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4B7E7-E915-B592-0F9C-D11ECCBC4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A35D83-C56F-9A85-51DC-7917A8546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3A5048-FBB0-A6FF-CEBD-BEF3D7577D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00020B-35A2-7D4A-DA44-7C16DF58BA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B738-1BDE-4913-9BCD-8A45C5FA3684}" type="datetimeFigureOut">
              <a:rPr lang="en-MY" smtClean="0"/>
              <a:t>14/6/2022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7197A7-489E-8242-7038-1CBD7A1D6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2977ED-12F0-651E-9D28-CB99C410E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9CF0-E84C-4B96-881E-47ABD75D2E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67088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B1CD9-159B-7715-C588-314A0F951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991573-D342-8C43-4459-8AA26A09F0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79C329-D260-E3F1-6970-EAA6E2C842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A355D9-34F3-CF4D-FBF0-782906850D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BB738-1BDE-4913-9BCD-8A45C5FA3684}" type="datetimeFigureOut">
              <a:rPr lang="en-MY" smtClean="0"/>
              <a:t>14/6/2022</a:t>
            </a:fld>
            <a:endParaRPr lang="en-MY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6774CC-F9E7-6BEF-25E7-CD8640BCC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E71495-C4C7-A1AA-9C34-0D46B85F5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B9CF0-E84C-4B96-881E-47ABD75D2E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38852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6D1F102-A722-6E6F-7981-86884CF6FB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MY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BCE787-A78E-439D-4AFA-0964FE7EAD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F12396-B738-C099-8221-2F6C221A21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BB738-1BDE-4913-9BCD-8A45C5FA3684}" type="datetimeFigureOut">
              <a:rPr lang="en-MY" smtClean="0"/>
              <a:t>14/6/2022</a:t>
            </a:fld>
            <a:endParaRPr lang="en-MY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2BE1C-CEBE-3FF8-BA83-517FC34C8B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6E3C19-EDB0-D65E-D50A-F6561BED98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B9CF0-E84C-4B96-881E-47ABD75D2EC7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00391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84CECC-8FF3-3CD2-4C3F-2BD60358BF4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5246" y="463826"/>
            <a:ext cx="3428482" cy="5930348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D1D1925-7269-3DD2-CE7D-7C3CFDA1F6CC}"/>
              </a:ext>
            </a:extLst>
          </p:cNvPr>
          <p:cNvSpPr/>
          <p:nvPr/>
        </p:nvSpPr>
        <p:spPr>
          <a:xfrm>
            <a:off x="3488426" y="2650435"/>
            <a:ext cx="742122" cy="397565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C17D66-D03B-2B90-CB3B-B7A6EEDCDFFF}"/>
              </a:ext>
            </a:extLst>
          </p:cNvPr>
          <p:cNvSpPr txBox="1"/>
          <p:nvPr/>
        </p:nvSpPr>
        <p:spPr>
          <a:xfrm>
            <a:off x="5897218" y="1364974"/>
            <a:ext cx="620201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Add ‘Scheduled’ section at the highlighted part</a:t>
            </a:r>
          </a:p>
          <a:p>
            <a:pPr marL="342900" indent="-342900">
              <a:buAutoNum type="arabicPeriod"/>
            </a:pPr>
            <a:r>
              <a:rPr lang="en-US" dirty="0"/>
              <a:t>Display all scheduled (recurring) transactions in the page</a:t>
            </a:r>
          </a:p>
          <a:p>
            <a:pPr marL="342900" indent="-342900">
              <a:buAutoNum type="arabicPeriod"/>
            </a:pPr>
            <a:r>
              <a:rPr lang="en-US" dirty="0"/>
              <a:t>Remain the logic of the 7 days, 31 days. Display the transaction according the filter</a:t>
            </a:r>
          </a:p>
          <a:p>
            <a:pPr marL="342900" indent="-342900">
              <a:buAutoNum type="arabicPeriod"/>
            </a:pPr>
            <a:r>
              <a:rPr lang="en-US" dirty="0"/>
              <a:t>Scheduled transaction history only display the scheduled/ recurring records, if the records already completed, it should display in the transaction tab instead and the record will be removed from the ‘Scheduled’</a:t>
            </a:r>
            <a:endParaRPr lang="en-MY" dirty="0"/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F1006FF8-2961-4D7D-40F4-ED1AE7AE3A3F}"/>
              </a:ext>
            </a:extLst>
          </p:cNvPr>
          <p:cNvCxnSpPr/>
          <p:nvPr/>
        </p:nvCxnSpPr>
        <p:spPr>
          <a:xfrm flipH="1">
            <a:off x="4230548" y="2107096"/>
            <a:ext cx="1613661" cy="543339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5345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313D92D-CEF5-E306-A76B-A45D219B54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6036" y="357808"/>
            <a:ext cx="5077064" cy="614238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F555B75-05EB-9814-5E99-4E6F700FFA4D}"/>
              </a:ext>
            </a:extLst>
          </p:cNvPr>
          <p:cNvSpPr txBox="1"/>
          <p:nvPr/>
        </p:nvSpPr>
        <p:spPr>
          <a:xfrm>
            <a:off x="6440555" y="874645"/>
            <a:ext cx="55129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Sample screen for the scheduled transaction history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Display details for the respective records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&lt;Beneficials name&gt;      	&lt;Amount&gt;</a:t>
            </a:r>
          </a:p>
          <a:p>
            <a:pPr lvl="1"/>
            <a:r>
              <a:rPr lang="en-MY"/>
              <a:t>			</a:t>
            </a:r>
            <a:r>
              <a:rPr lang="en-MY" dirty="0"/>
              <a:t>	&lt;Scheduled date&gt;</a:t>
            </a:r>
          </a:p>
        </p:txBody>
      </p:sp>
    </p:spTree>
    <p:extLst>
      <p:ext uri="{BB962C8B-B14F-4D97-AF65-F5344CB8AC3E}">
        <p14:creationId xmlns:p14="http://schemas.microsoft.com/office/powerpoint/2010/main" val="835225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101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 Zheng Yuan</dc:creator>
  <cp:lastModifiedBy>Tan Zheng Yuan</cp:lastModifiedBy>
  <cp:revision>2</cp:revision>
  <dcterms:created xsi:type="dcterms:W3CDTF">2022-06-14T02:31:35Z</dcterms:created>
  <dcterms:modified xsi:type="dcterms:W3CDTF">2022-06-14T02:40:27Z</dcterms:modified>
</cp:coreProperties>
</file>