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878D-B8E7-EA8F-9CF5-DF3DE1BE8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0A6C84-14BC-27C8-0123-019C166CF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91F20-E584-0811-665B-C9594656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ABF58-EB66-2300-C823-46A4C74A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5E604-F472-8AF8-C622-5D8B746D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860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D0F2-3884-1EBA-AE39-496E8CDA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74DB7-74E8-2C08-D38E-7C74F8B9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1DCF0-3622-A57E-AB77-D01D2F02B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BB1E4-E13E-0968-8FDD-19C2EBDE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F4DE0-4D51-7884-64ED-F43C56C3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832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E903C-FAEF-6160-3873-D02B093D2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B3B33-180D-1F20-E060-D843203E0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DF07E-B12B-D143-02E3-B7C713C3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E6D6E-DA0E-DC8D-FF41-B16F3954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33BD0-E870-421F-E4B8-64A2D3E2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129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E8F8-063D-EC7B-0210-79A3E902E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D7B7A-76B6-6525-4161-44F67D911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D585F-4081-ECDC-26F7-5870F9DB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AEA70-936F-2502-0C09-2D4B7FDE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528D4-F97C-6602-5824-36902B189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074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913E9-B2E4-9BCC-C0CA-97B03CB2F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37BCF-F863-6852-6C42-BD7A22E40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0DFF2-3940-43F1-FE66-0EF33B61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7FE7E-F197-A811-4516-57D4A1206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EEC32-D558-215F-E2A2-C6D1A115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872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C2147-53DF-19D9-BDA6-F1C70810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E8F1E-BA21-B84D-804A-1B3AE6ECC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2A9F2-540A-B022-A46E-F013B8B09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3DF06-2EA1-3ED5-EEE9-3937E51A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7391C-96EC-0DE0-A717-2D99DDE8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4292F-491D-C767-2C8F-6FEA9791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031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91888-B64F-201F-8C82-3CC4C353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8F91E-9A71-851F-EA92-4CC2CD8BA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9C4CC-A34B-7AF5-A70A-35852C2B2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1ECE2-00D1-B06B-5DBB-3816434F5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EBE05-5CE5-A22C-3410-EBB7CB5D5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B3D050-072A-6D0C-A7F6-B5E59EDE8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A6FC69-95BE-538F-801D-A933F6B6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EFDD65-3E69-D0B5-7A68-A69CB705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946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6CBB-0122-2241-FE4C-5EF623947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299B8E-997E-A72F-E100-BE72300F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24432D-1EAB-A546-F662-918D8547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10D58B-D9E3-C4C4-D3B1-8888E82E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843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147F63-28F9-1BF5-B8F0-0597996F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CD925E-056F-9052-109F-D051E301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865DB-0D81-E30F-378C-B88D5C4C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0884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F8F05-26F4-F887-788D-F5B1C871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7BE23-8985-CFF5-B094-C3BC2A3CB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1D33F-11DB-D111-DF55-4392164D8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84873-132C-72D8-7372-70EC6F4F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8B670-1438-4906-127E-AB675352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7EB58-9535-A068-79D5-5C3F52C6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07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BFFFC-D0D0-B91B-545C-FA27AF963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F01742-6421-A0D6-8E1B-1C3FF14A5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AA709-52B1-C0C2-E04C-52844DFE9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F5BAB5-43FA-C366-2324-77FF965CD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D4D2-C966-AADD-EFE9-07CB338B0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A17F1-930A-019F-0AA5-2BC9F064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370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CB807-5F6F-1981-096A-5D4D981A4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A733C-1A81-41F0-0DD6-79D0DA5C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78D79-7774-4560-FDDA-DB9134E1B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5039C-B17C-4242-B35A-4356BF978A8D}" type="datetimeFigureOut">
              <a:rPr lang="en-MY" smtClean="0"/>
              <a:t>13/6/2022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B9A0D-7038-3488-7C4F-FB6894FC8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DC07B-55E5-1D00-7C22-B36B6FD83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26D8-084C-437B-80B3-E62C39EE2C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634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4F2DBC-666F-C272-21FF-EB31B757A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28" y="324678"/>
            <a:ext cx="3492362" cy="6208643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D0452E8-8100-39E4-00A3-D34AE1B6DE6A}"/>
              </a:ext>
            </a:extLst>
          </p:cNvPr>
          <p:cNvSpPr/>
          <p:nvPr/>
        </p:nvSpPr>
        <p:spPr>
          <a:xfrm>
            <a:off x="931378" y="4002156"/>
            <a:ext cx="3114261" cy="67586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CD2342-16B9-245D-8842-FFB7C89F5E26}"/>
              </a:ext>
            </a:extLst>
          </p:cNvPr>
          <p:cNvSpPr txBox="1"/>
          <p:nvPr/>
        </p:nvSpPr>
        <p:spPr>
          <a:xfrm>
            <a:off x="5452483" y="3754687"/>
            <a:ext cx="4817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Display below selection in the highlighted area</a:t>
            </a:r>
          </a:p>
          <a:p>
            <a:pPr marL="342900" indent="-342900">
              <a:buAutoNum type="arabicPeriod"/>
            </a:pPr>
            <a:r>
              <a:rPr lang="en-MY" dirty="0">
                <a:highlight>
                  <a:srgbClr val="FFFF00"/>
                </a:highlight>
              </a:rPr>
              <a:t>Payment Date</a:t>
            </a:r>
          </a:p>
          <a:p>
            <a:pPr marL="342900" indent="-342900">
              <a:buAutoNum type="arabicPeriod"/>
            </a:pPr>
            <a:r>
              <a:rPr lang="en-MY" dirty="0">
                <a:highlight>
                  <a:srgbClr val="FFFF00"/>
                </a:highlight>
              </a:rPr>
              <a:t>Recurring Payment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4A9E44-3191-C2EC-F1D8-37DBA942788B}"/>
              </a:ext>
            </a:extLst>
          </p:cNvPr>
          <p:cNvCxnSpPr>
            <a:cxnSpLocks/>
          </p:cNvCxnSpPr>
          <p:nvPr/>
        </p:nvCxnSpPr>
        <p:spPr>
          <a:xfrm flipH="1">
            <a:off x="4191413" y="4323017"/>
            <a:ext cx="126107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36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4F2DBC-666F-C272-21FF-EB31B757A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28" y="324678"/>
            <a:ext cx="3492362" cy="6208643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D0452E8-8100-39E4-00A3-D34AE1B6DE6A}"/>
              </a:ext>
            </a:extLst>
          </p:cNvPr>
          <p:cNvSpPr/>
          <p:nvPr/>
        </p:nvSpPr>
        <p:spPr>
          <a:xfrm>
            <a:off x="931378" y="4002156"/>
            <a:ext cx="3114261" cy="67586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4A9E44-3191-C2EC-F1D8-37DBA942788B}"/>
              </a:ext>
            </a:extLst>
          </p:cNvPr>
          <p:cNvCxnSpPr>
            <a:cxnSpLocks/>
          </p:cNvCxnSpPr>
          <p:nvPr/>
        </p:nvCxnSpPr>
        <p:spPr>
          <a:xfrm flipH="1">
            <a:off x="4191413" y="4323017"/>
            <a:ext cx="126107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EBBE813-3CDB-4E0C-827F-4A4BB20F73D4}"/>
              </a:ext>
            </a:extLst>
          </p:cNvPr>
          <p:cNvSpPr txBox="1"/>
          <p:nvPr/>
        </p:nvSpPr>
        <p:spPr>
          <a:xfrm>
            <a:off x="5395750" y="2816429"/>
            <a:ext cx="6240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Below are the logic for the Payment Date field</a:t>
            </a:r>
          </a:p>
          <a:p>
            <a:pPr marL="342900" indent="-342900">
              <a:buAutoNum type="arabicPeriod"/>
            </a:pPr>
            <a:r>
              <a:rPr lang="en-MY" dirty="0">
                <a:highlight>
                  <a:srgbClr val="FFFF00"/>
                </a:highlight>
              </a:rPr>
              <a:t>Payment Date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Display ‘Immediate Transfer’ by default, so the payment will be done immediately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This field will be date picker when user click on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User are only allow to select today and future date, other than that will be disabled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dirty="0"/>
              <a:t>Upon user selected on the date, display accordingly in the field with format DD-MMM-YYYY</a:t>
            </a:r>
          </a:p>
        </p:txBody>
      </p:sp>
    </p:spTree>
    <p:extLst>
      <p:ext uri="{BB962C8B-B14F-4D97-AF65-F5344CB8AC3E}">
        <p14:creationId xmlns:p14="http://schemas.microsoft.com/office/powerpoint/2010/main" val="207049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4F2DBC-666F-C272-21FF-EB31B757A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28" y="324678"/>
            <a:ext cx="3492362" cy="6208643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D0452E8-8100-39E4-00A3-D34AE1B6DE6A}"/>
              </a:ext>
            </a:extLst>
          </p:cNvPr>
          <p:cNvSpPr/>
          <p:nvPr/>
        </p:nvSpPr>
        <p:spPr>
          <a:xfrm>
            <a:off x="931378" y="4002156"/>
            <a:ext cx="3114261" cy="67586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4A9E44-3191-C2EC-F1D8-37DBA942788B}"/>
              </a:ext>
            </a:extLst>
          </p:cNvPr>
          <p:cNvCxnSpPr>
            <a:cxnSpLocks/>
          </p:cNvCxnSpPr>
          <p:nvPr/>
        </p:nvCxnSpPr>
        <p:spPr>
          <a:xfrm flipH="1">
            <a:off x="4191413" y="4323017"/>
            <a:ext cx="126107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D6E8784-81A3-F24A-8DD5-A867A6FD1678}"/>
              </a:ext>
            </a:extLst>
          </p:cNvPr>
          <p:cNvSpPr txBox="1"/>
          <p:nvPr/>
        </p:nvSpPr>
        <p:spPr>
          <a:xfrm>
            <a:off x="4287698" y="551288"/>
            <a:ext cx="772017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/>
              <a:t>Display below selection in the highlighted area</a:t>
            </a:r>
          </a:p>
          <a:p>
            <a:pPr marL="342900" indent="-342900">
              <a:buAutoNum type="arabicPeriod"/>
            </a:pPr>
            <a:r>
              <a:rPr lang="en-MY" sz="1600" dirty="0">
                <a:highlight>
                  <a:srgbClr val="FFFF00"/>
                </a:highlight>
              </a:rPr>
              <a:t>Recurring Payment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This selection is off by default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MY" sz="1600" dirty="0"/>
              <a:t>Upon the select is on, ‘Payment Date’ selection will be hidden from user and display below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Starting from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System select tomorrow’s date by default with format DD-MMM-YYYY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User allows to change the date but the earliest date is tomorrow, e.g. today = 13 Jun 2022, the earliest user allows to select = 14 Jun 2022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Repeat</a:t>
            </a:r>
            <a:r>
              <a:rPr lang="en-MY" sz="1600" dirty="0"/>
              <a:t>, below are the value will be display when user click on this field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Daily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Weekly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Every 2 Weeks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Monthly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Quarterly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Half-Yearly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MY" sz="1600" dirty="0"/>
              <a:t>Yearly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Number of time(s)</a:t>
            </a:r>
            <a:r>
              <a:rPr lang="en-MY" sz="1600" dirty="0"/>
              <a:t>, the number of the recurring which will happen. E.g. 2, this action will run 2 times only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MY" sz="1600" dirty="0">
                <a:highlight>
                  <a:srgbClr val="FFFF00"/>
                </a:highlight>
              </a:rPr>
              <a:t>Final Transfer Date</a:t>
            </a:r>
            <a:r>
              <a:rPr lang="en-MY" sz="1600" dirty="0"/>
              <a:t>, this field is disabled and the value is generated by system. E.g. when user select repeat = Daily, start date = 14 Jun 2022 and number of time(s) = 2, thus the final transfer date generated by system = 15 Jun 2022</a:t>
            </a:r>
          </a:p>
        </p:txBody>
      </p:sp>
    </p:spTree>
    <p:extLst>
      <p:ext uri="{BB962C8B-B14F-4D97-AF65-F5344CB8AC3E}">
        <p14:creationId xmlns:p14="http://schemas.microsoft.com/office/powerpoint/2010/main" val="1605031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265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Zheng Yuan</dc:creator>
  <cp:lastModifiedBy>Tan Zheng Yuan</cp:lastModifiedBy>
  <cp:revision>1</cp:revision>
  <dcterms:created xsi:type="dcterms:W3CDTF">2022-06-13T06:46:14Z</dcterms:created>
  <dcterms:modified xsi:type="dcterms:W3CDTF">2022-06-13T06:48:15Z</dcterms:modified>
</cp:coreProperties>
</file>