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6377-C68B-3A84-D1B2-7818FA056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B2C5A-F85D-7316-501C-DEBED4B45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DD253-122A-2384-B031-3A188843B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AF60F-FE92-DBEF-232D-98B0514F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D83EA-E968-7293-B4D6-80534807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3942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F9B88-DA90-A199-E366-99BB39A60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15B349-B7A8-0C7B-4387-669ED96E3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B3A33-B04C-1C4E-51F6-6A6B2911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F80F4-58BA-CC66-4AD4-F575C8097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400FC-80AE-1F39-0EF8-821DB165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058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C87884-A878-40EE-C08E-1B429F377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B2B26-73F4-2698-5991-B01131C88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90E3B-608D-0933-DB03-11195F687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1D285-B496-AB49-C7AB-5D6FAA3E4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FE361-E886-3412-E9B5-DA604531D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000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A327-0971-F9D6-83EF-9428DECD7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6DBD0-75BB-7AD6-D118-FD2B1D327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FFDD0-65B4-223F-4FD2-C4F59457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4FDCE-65DC-D099-4315-F6A8C1914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AF4AC-5EB9-DFE2-EBA6-62FABCE6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2515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A271F-C7A0-FC72-108D-2852DE8B6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B94E3-1AF4-43B0-7510-F0982288F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83190-8771-61B6-1277-5D6AA795A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971BB-9D9B-F19A-31DD-081FD05C8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84285-C4C5-CEF2-EDD8-60855B7C2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27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FBB06-C0E6-AB94-9976-2D4E9C575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4F428-D8E0-019D-4914-5B7DD4AC5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992D9-4A32-39AF-2510-B5E99F582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6F154-DC23-1264-3F0B-45CD916AD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05FF0-AF67-CC61-B8DA-F0CA6AA7A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F05DC-A26A-D4E1-E28A-59242F71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052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84E7E-9AB9-D796-DDC3-BA611B2DC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94718-D2CE-3C44-7A3A-9F32BDF7F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A18AE-FCEC-A71D-12A6-7337F4CD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1C4A6-5795-E330-F3E4-16176F2A9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845BB-E1FC-1904-C6E0-DC5E1D6849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56EE2E-8D5C-90D6-96EB-C986A9E6B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397D25-EAD1-E9BD-B540-E75DE349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5F97CE-8564-4C42-37E3-299B67F8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360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799A-74A8-1E68-93A7-62294286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8C163A-22B8-8796-13D6-C29407806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C6AEE-DD89-9698-1F4B-82149940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8608D7-38DF-4664-FDB2-D45E3C1B6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926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882DE4-7DEC-5DF4-DF22-D14048BFC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928236-3B07-1D6C-F08D-1FC016E0E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103F5-D1C8-C168-D5E7-866525115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610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E401C-5BCB-991A-EEF0-CECE328BE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88FF0-EFA1-B987-A059-009CD5024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07ACE-2194-795E-6FF8-6284CF6C6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C3AA6-2E1A-0A66-94D6-4A9469B6A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E3544-EFBD-B8EB-A375-81E59056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1316E-2055-2F77-AD3F-37E0D501E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576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E80E-E2BA-CDA4-DC4E-A2ABFEEA7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48B33-D0AD-7272-1007-78D5492A2C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B1EB07-B860-2BEE-D2B6-6BAA700C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6886F-B6B5-B168-1A23-10A73C3D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56BC1-C7C2-5092-624C-C56768E8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BCD40-2975-2603-2257-9CEFA57D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162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683606-0AEE-09DC-77AB-4F2686ED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B3C18-F4A1-9F5C-D83C-D9FC87008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87B04-ADA8-6C41-9A1E-9911D0037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247A6-28C2-4DB6-977E-14ECEE598D9E}" type="datetimeFigureOut">
              <a:rPr lang="en-MY" smtClean="0"/>
              <a:t>26/7/2022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E61D6-4006-0A94-9AB4-15F8F1BD3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02662-5B08-FCD3-67BA-619AE1D73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E84B5-3B8C-47E6-A55A-0FB58845028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0424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33A7EB7-5A8C-2780-6C54-59E711647F42}"/>
              </a:ext>
            </a:extLst>
          </p:cNvPr>
          <p:cNvSpPr/>
          <p:nvPr/>
        </p:nvSpPr>
        <p:spPr>
          <a:xfrm>
            <a:off x="217719" y="0"/>
            <a:ext cx="6237924" cy="734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QC1314 – Deposit Account Statement Filtering</a:t>
            </a:r>
          </a:p>
          <a:p>
            <a:r>
              <a:rPr lang="en-US" sz="1400" dirty="0">
                <a:solidFill>
                  <a:schemeClr val="tx1"/>
                </a:solidFill>
              </a:rPr>
              <a:t>- After 90 Days:- </a:t>
            </a:r>
          </a:p>
          <a:p>
            <a:r>
              <a:rPr lang="en-US" sz="1400" dirty="0">
                <a:solidFill>
                  <a:schemeClr val="tx1"/>
                </a:solidFill>
              </a:rPr>
              <a:t>- Adding Days (</a:t>
            </a:r>
            <a:r>
              <a:rPr lang="en-ID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120 Days – 150 Days – 180 Days) :</a:t>
            </a:r>
            <a:endParaRPr lang="en-MY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284EC71-F2FE-7E0B-6FC4-57D646A72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4027" y="1705364"/>
            <a:ext cx="2380021" cy="515251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0387F37-2888-D8AF-26A7-68E3783936E5}"/>
              </a:ext>
            </a:extLst>
          </p:cNvPr>
          <p:cNvSpPr/>
          <p:nvPr/>
        </p:nvSpPr>
        <p:spPr>
          <a:xfrm>
            <a:off x="307394" y="976184"/>
            <a:ext cx="2380021" cy="593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Entry #1</a:t>
            </a:r>
            <a:r>
              <a:rPr lang="en-MY" sz="12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View All Account - Select source - Filter Icon - Filter Screen</a:t>
            </a:r>
            <a:endParaRPr lang="en-US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DFB5E2-AD2D-CA00-2229-A2CD24E6C463}"/>
              </a:ext>
            </a:extLst>
          </p:cNvPr>
          <p:cNvSpPr/>
          <p:nvPr/>
        </p:nvSpPr>
        <p:spPr>
          <a:xfrm>
            <a:off x="3246786" y="880847"/>
            <a:ext cx="2380021" cy="688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Entry #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</a:t>
            </a:r>
          </a:p>
          <a:p>
            <a:r>
              <a:rPr lang="en-MY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Submenu - Select source - Filter Icon - Filter Screen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2D47793A-D90B-3277-3907-5409EB7497F4}"/>
              </a:ext>
            </a:extLst>
          </p:cNvPr>
          <p:cNvSpPr/>
          <p:nvPr/>
        </p:nvSpPr>
        <p:spPr>
          <a:xfrm>
            <a:off x="2752378" y="4281622"/>
            <a:ext cx="432841" cy="296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1BCAEA40-0C42-4D8E-7028-F32DB2930AF1}"/>
              </a:ext>
            </a:extLst>
          </p:cNvPr>
          <p:cNvSpPr/>
          <p:nvPr/>
        </p:nvSpPr>
        <p:spPr>
          <a:xfrm>
            <a:off x="5713876" y="4281622"/>
            <a:ext cx="432841" cy="296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B21441C-E987-327E-4807-AEA666B9D439}"/>
              </a:ext>
            </a:extLst>
          </p:cNvPr>
          <p:cNvGrpSpPr/>
          <p:nvPr/>
        </p:nvGrpSpPr>
        <p:grpSpPr>
          <a:xfrm>
            <a:off x="6192970" y="1705364"/>
            <a:ext cx="2379014" cy="5152516"/>
            <a:chOff x="6192970" y="1705364"/>
            <a:chExt cx="2379014" cy="515251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56DBD70-1261-D0D4-6E11-6D2F14DB95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92970" y="1705364"/>
              <a:ext cx="2379014" cy="5152516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4E57BF-5A83-C643-B1A5-DE71D70EA67E}"/>
                </a:ext>
              </a:extLst>
            </p:cNvPr>
            <p:cNvSpPr/>
            <p:nvPr/>
          </p:nvSpPr>
          <p:spPr>
            <a:xfrm>
              <a:off x="8240265" y="5471475"/>
              <a:ext cx="309560" cy="2457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C215D42-BCC0-D507-F44A-CA9474150527}"/>
              </a:ext>
            </a:extLst>
          </p:cNvPr>
          <p:cNvSpPr/>
          <p:nvPr/>
        </p:nvSpPr>
        <p:spPr>
          <a:xfrm>
            <a:off x="6352827" y="1322173"/>
            <a:ext cx="2060306" cy="247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Click on highlighted filter</a:t>
            </a:r>
            <a:endParaRPr lang="en-MY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433B2E-C393-F72B-EE50-EDEA2B9D1FC4}"/>
              </a:ext>
            </a:extLst>
          </p:cNvPr>
          <p:cNvSpPr/>
          <p:nvPr/>
        </p:nvSpPr>
        <p:spPr>
          <a:xfrm>
            <a:off x="9633884" y="976184"/>
            <a:ext cx="2060306" cy="68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After 90 Days:- </a:t>
            </a:r>
          </a:p>
          <a:p>
            <a:r>
              <a:rPr lang="en-US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ADD</a:t>
            </a:r>
            <a:r>
              <a:rPr lang="en-US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: 120 Days, 150 Days, 180 Days</a:t>
            </a:r>
            <a:endParaRPr lang="en-MY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FD5A477-3AF7-7C38-EA71-4DA63C6140B3}"/>
              </a:ext>
            </a:extLst>
          </p:cNvPr>
          <p:cNvGrpSpPr/>
          <p:nvPr/>
        </p:nvGrpSpPr>
        <p:grpSpPr>
          <a:xfrm>
            <a:off x="307394" y="1705364"/>
            <a:ext cx="2380021" cy="5152516"/>
            <a:chOff x="307394" y="1705364"/>
            <a:chExt cx="2380021" cy="515251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66E7B8A-5785-3664-F8EC-196371B547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394" y="1705364"/>
              <a:ext cx="2380021" cy="515251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433081-FE58-7AFC-BBC6-384C7CCFD6CC}"/>
                </a:ext>
              </a:extLst>
            </p:cNvPr>
            <p:cNvSpPr/>
            <p:nvPr/>
          </p:nvSpPr>
          <p:spPr>
            <a:xfrm>
              <a:off x="439485" y="4080598"/>
              <a:ext cx="2082570" cy="39580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5510265-9959-3604-59DE-FA93F4F190DD}"/>
              </a:ext>
            </a:extLst>
          </p:cNvPr>
          <p:cNvGrpSpPr/>
          <p:nvPr/>
        </p:nvGrpSpPr>
        <p:grpSpPr>
          <a:xfrm>
            <a:off x="3250182" y="1705364"/>
            <a:ext cx="2380021" cy="5152516"/>
            <a:chOff x="3250182" y="1705364"/>
            <a:chExt cx="2380021" cy="515251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F4013F9-98F3-5315-C3B3-5B8C3B27A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50182" y="1705364"/>
              <a:ext cx="2380021" cy="5152516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60DDB90-D293-45B6-D6DD-29D85204F381}"/>
                </a:ext>
              </a:extLst>
            </p:cNvPr>
            <p:cNvSpPr/>
            <p:nvPr/>
          </p:nvSpPr>
          <p:spPr>
            <a:xfrm>
              <a:off x="3576381" y="3802709"/>
              <a:ext cx="971534" cy="32711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EE2A8128-3E22-6C5C-1C72-BA7F37780BB4}"/>
              </a:ext>
            </a:extLst>
          </p:cNvPr>
          <p:cNvSpPr/>
          <p:nvPr/>
        </p:nvSpPr>
        <p:spPr>
          <a:xfrm>
            <a:off x="8918330" y="4278499"/>
            <a:ext cx="432841" cy="296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901D7563-CE01-41C5-9D6D-245EC2144146}"/>
              </a:ext>
            </a:extLst>
          </p:cNvPr>
          <p:cNvCxnSpPr>
            <a:cxnSpLocks/>
            <a:stCxn id="19" idx="1"/>
            <a:endCxn id="27" idx="1"/>
          </p:cNvCxnSpPr>
          <p:nvPr/>
        </p:nvCxnSpPr>
        <p:spPr>
          <a:xfrm rot="10800000" flipV="1">
            <a:off x="9572452" y="1320416"/>
            <a:ext cx="61432" cy="2613646"/>
          </a:xfrm>
          <a:prstGeom prst="bentConnector3">
            <a:avLst>
              <a:gd name="adj1" fmla="val 472119"/>
            </a:avLst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18FA91C0-3BBD-B8C0-9B50-22DFF0BC3BA6}"/>
              </a:ext>
            </a:extLst>
          </p:cNvPr>
          <p:cNvSpPr/>
          <p:nvPr/>
        </p:nvSpPr>
        <p:spPr>
          <a:xfrm>
            <a:off x="9572452" y="3901859"/>
            <a:ext cx="1331437" cy="64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MY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501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12</cp:revision>
  <dcterms:created xsi:type="dcterms:W3CDTF">2022-07-26T05:43:21Z</dcterms:created>
  <dcterms:modified xsi:type="dcterms:W3CDTF">2022-07-26T06:54:22Z</dcterms:modified>
</cp:coreProperties>
</file>