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87DB8-8334-972D-8D42-3E211E7AE2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2BB872-CACB-D889-DE8A-8FEA7FD964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3FEA2-48DE-EE57-837C-F6AD82E5D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6631-6EE9-456B-A5DA-5546D9F56D61}" type="datetimeFigureOut">
              <a:rPr lang="en-MY" smtClean="0"/>
              <a:t>1/8/2022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0BA4A2-FE89-9DCD-3DCE-B651BA30A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AE1D29-A685-FAC9-2E05-0A2627E9A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71E4-DD4C-475F-8AB5-EA623D981BC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88029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A6E34-7CB6-7D79-8CF2-B3F8006B9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E3767F-2422-4CD0-0535-96188037C3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D2633-DC2B-3744-99C4-8FED44D2D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6631-6EE9-456B-A5DA-5546D9F56D61}" type="datetimeFigureOut">
              <a:rPr lang="en-MY" smtClean="0"/>
              <a:t>1/8/2022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DBB9FD-2D9E-34AE-372C-73742F4B3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65D1A2-9F1D-681A-E2DA-A34DEFC21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71E4-DD4C-475F-8AB5-EA623D981BC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46384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B63ED1-3A3E-5AB7-1D1B-07A95CA3DF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050744-5726-3F61-554E-F4CD5CA517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7258AC-C887-D317-3F6A-48758B7AA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6631-6EE9-456B-A5DA-5546D9F56D61}" type="datetimeFigureOut">
              <a:rPr lang="en-MY" smtClean="0"/>
              <a:t>1/8/2022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CA2FFB-BC16-F34A-9C3F-60E3C346A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EFDC6-604E-E583-5B06-941442542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71E4-DD4C-475F-8AB5-EA623D981BC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47454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5FADC-CD50-E8DC-20AB-F87B06D08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9CA83-BA87-126C-5120-2CEF91B2D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E94F8-9622-E722-9209-4A2A893B3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6631-6EE9-456B-A5DA-5546D9F56D61}" type="datetimeFigureOut">
              <a:rPr lang="en-MY" smtClean="0"/>
              <a:t>1/8/2022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CEE5B-FFD1-1A7F-FF05-B465F3B19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451C91-2A57-F823-7364-D51DB8D54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71E4-DD4C-475F-8AB5-EA623D981BC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2955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0A99F-DD5A-259D-F93C-E5C389760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951FF-6BC0-2D8C-964C-6B7CDBF27E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5C1C69-4B7F-27F8-0DEA-1BCDC5F13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6631-6EE9-456B-A5DA-5546D9F56D61}" type="datetimeFigureOut">
              <a:rPr lang="en-MY" smtClean="0"/>
              <a:t>1/8/2022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3EB9E0-6F95-4AED-22FD-28AD76CE2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21EBF7-2495-DEF9-DF7F-BD11A4770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71E4-DD4C-475F-8AB5-EA623D981BC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62305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8F7E3-08C2-77D3-44C5-5242F9710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064E5-1363-456D-E466-5B3D2AFB1D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20E3D2-9433-EDD6-EE53-9126E5E561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C56042-398C-7EF7-24BA-4202654B0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6631-6EE9-456B-A5DA-5546D9F56D61}" type="datetimeFigureOut">
              <a:rPr lang="en-MY" smtClean="0"/>
              <a:t>1/8/2022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D4BF4E-28E3-8AA0-E1E7-2B4BC639D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BBED31-5843-E4DA-129B-40A4BD5EB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71E4-DD4C-475F-8AB5-EA623D981BC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2178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6D2CD-B2FE-1239-9B06-58B012217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D366E8-EBA8-F30F-D050-59B1038230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153B7D-95EC-99A6-DC0F-AD21ED0160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1A6565-846C-3AB0-40F3-FE1629FF66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6C9269-1EED-65A5-7FE2-2C576FED2F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A85D3F-8CC9-EC35-149B-8554AD834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6631-6EE9-456B-A5DA-5546D9F56D61}" type="datetimeFigureOut">
              <a:rPr lang="en-MY" smtClean="0"/>
              <a:t>1/8/2022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C30616-624B-9B74-34BB-8DEE72680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937068-F626-E8BF-F49B-0DCB50C04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71E4-DD4C-475F-8AB5-EA623D981BC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14270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97139-9BD7-D86C-7A83-DD7C45B64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F2F05-2C07-9191-9E29-F6B7AECE0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6631-6EE9-456B-A5DA-5546D9F56D61}" type="datetimeFigureOut">
              <a:rPr lang="en-MY" smtClean="0"/>
              <a:t>1/8/2022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5570A3-0469-5473-9371-A688BA825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99BF85-C462-7D12-C061-73644ACDB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71E4-DD4C-475F-8AB5-EA623D981BC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16147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6D4413-F338-0342-506B-B99970074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6631-6EE9-456B-A5DA-5546D9F56D61}" type="datetimeFigureOut">
              <a:rPr lang="en-MY" smtClean="0"/>
              <a:t>1/8/2022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713475-9AF2-319E-84FC-5E2E36C40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F36318-D74D-C1C0-1B2A-227CE4E5A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71E4-DD4C-475F-8AB5-EA623D981BC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84757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0BC28-E31B-835B-6229-F45B71DEC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B5D7B-B804-2BAF-FCC9-A656119FA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436711-55BB-4C8B-E426-103400ECC4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44325B-1FAE-D02B-5D02-BC2EAA95E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6631-6EE9-456B-A5DA-5546D9F56D61}" type="datetimeFigureOut">
              <a:rPr lang="en-MY" smtClean="0"/>
              <a:t>1/8/2022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BB42C8-283B-452A-4EDD-4BD2B5C3F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DBB9C-33BF-6F2A-56D1-4735D224A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71E4-DD4C-475F-8AB5-EA623D981BC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50671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80B86-44A4-7BFC-E3FB-610EC4F66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CB59A5-C5C2-83BB-FCB8-2590D14B4D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358538-1DD2-F876-2B2C-49FE2C8393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D91DC7-5EB6-A606-A1F5-6D0C32FDE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6631-6EE9-456B-A5DA-5546D9F56D61}" type="datetimeFigureOut">
              <a:rPr lang="en-MY" smtClean="0"/>
              <a:t>1/8/2022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77783B-BAAF-338A-FC16-8DE8D72C2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40FB9D-72CE-21F8-1886-38AA6874B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71E4-DD4C-475F-8AB5-EA623D981BC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8990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903E73-A607-E4FF-9737-2CED20AB2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218A04-A69C-EDD4-7591-693C8B446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A9724-B0C5-1610-A210-CE09404890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16631-6EE9-456B-A5DA-5546D9F56D61}" type="datetimeFigureOut">
              <a:rPr lang="en-MY" smtClean="0"/>
              <a:t>1/8/2022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9C006-63A6-16A2-7651-2097D0C6D7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46A81-6BCC-3CF6-6E64-613683963A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971E4-DD4C-475F-8AB5-EA623D981BC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0558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907307-F13B-98B7-6E36-AD427B0CD7F1}"/>
              </a:ext>
            </a:extLst>
          </p:cNvPr>
          <p:cNvSpPr txBox="1"/>
          <p:nvPr/>
        </p:nvSpPr>
        <p:spPr>
          <a:xfrm flipH="1">
            <a:off x="519309" y="0"/>
            <a:ext cx="63953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600" dirty="0"/>
              <a:t>QC1315 – About Us – Copywriting update needed.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AB8C58-F373-920D-ED8B-E4E438B9E9F7}"/>
              </a:ext>
            </a:extLst>
          </p:cNvPr>
          <p:cNvSpPr txBox="1"/>
          <p:nvPr/>
        </p:nvSpPr>
        <p:spPr>
          <a:xfrm flipH="1">
            <a:off x="519308" y="350105"/>
            <a:ext cx="91189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600" dirty="0"/>
              <a:t>2 Entry points:</a:t>
            </a:r>
          </a:p>
          <a:p>
            <a:pPr marL="285750" indent="-285750">
              <a:buFontTx/>
              <a:buChar char="-"/>
            </a:pPr>
            <a:r>
              <a:rPr lang="en-MY" sz="1600" dirty="0"/>
              <a:t>Others – </a:t>
            </a:r>
            <a:r>
              <a:rPr lang="en-MY" sz="1600" dirty="0">
                <a:highlight>
                  <a:srgbClr val="FFFF00"/>
                </a:highlight>
              </a:rPr>
              <a:t>About Us</a:t>
            </a:r>
          </a:p>
          <a:p>
            <a:pPr marL="285750" indent="-285750">
              <a:buFontTx/>
              <a:buChar char="-"/>
            </a:pPr>
            <a:r>
              <a:rPr lang="en-MY" sz="1600" dirty="0"/>
              <a:t>Submenu – Settings – Contact Us - </a:t>
            </a:r>
            <a:r>
              <a:rPr lang="en-MY" sz="1600" dirty="0">
                <a:highlight>
                  <a:srgbClr val="FFFF00"/>
                </a:highlight>
              </a:rPr>
              <a:t>About Us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F104AB-31C9-2842-06FD-A356C85F34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08153"/>
            <a:ext cx="8197852" cy="505534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2BEB83F-2BC2-2FE8-3C5E-D6F32E481E9A}"/>
              </a:ext>
            </a:extLst>
          </p:cNvPr>
          <p:cNvSpPr txBox="1"/>
          <p:nvPr/>
        </p:nvSpPr>
        <p:spPr>
          <a:xfrm>
            <a:off x="6247534" y="16758"/>
            <a:ext cx="585556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dirty="0"/>
              <a:t>IND: </a:t>
            </a:r>
          </a:p>
          <a:p>
            <a:r>
              <a:rPr lang="en-MY" sz="1400" dirty="0"/>
              <a:t>PT Bank OCBC NISP </a:t>
            </a:r>
            <a:r>
              <a:rPr lang="en-MY" sz="1400" dirty="0" err="1"/>
              <a:t>Tbk</a:t>
            </a:r>
            <a:r>
              <a:rPr lang="en-MY" sz="1400" dirty="0"/>
              <a:t>. </a:t>
            </a:r>
            <a:r>
              <a:rPr lang="en-MY" sz="1400" dirty="0" err="1"/>
              <a:t>berizin</a:t>
            </a:r>
            <a:r>
              <a:rPr lang="en-MY" sz="1400" dirty="0"/>
              <a:t> dan </a:t>
            </a:r>
            <a:r>
              <a:rPr lang="en-MY" sz="1400" dirty="0" err="1"/>
              <a:t>diawasi</a:t>
            </a:r>
            <a:r>
              <a:rPr lang="en-MY" sz="1400" dirty="0"/>
              <a:t> oleh </a:t>
            </a:r>
            <a:r>
              <a:rPr lang="en-MY" sz="1400" dirty="0" err="1"/>
              <a:t>Otoritas</a:t>
            </a:r>
            <a:r>
              <a:rPr lang="en-MY" sz="1400" dirty="0"/>
              <a:t> Jasa </a:t>
            </a:r>
            <a:r>
              <a:rPr lang="en-MY" sz="1400" dirty="0" err="1"/>
              <a:t>Keuangan</a:t>
            </a:r>
            <a:r>
              <a:rPr lang="en-MY" sz="1400" dirty="0"/>
              <a:t> dan </a:t>
            </a:r>
            <a:r>
              <a:rPr lang="en-MY" sz="1400" dirty="0" err="1"/>
              <a:t>merupakan</a:t>
            </a:r>
            <a:r>
              <a:rPr lang="en-MY" sz="1400" dirty="0"/>
              <a:t> </a:t>
            </a:r>
            <a:r>
              <a:rPr lang="en-MY" sz="1400" dirty="0" err="1"/>
              <a:t>peserta</a:t>
            </a:r>
            <a:r>
              <a:rPr lang="en-MY" sz="1400" dirty="0"/>
              <a:t> </a:t>
            </a:r>
            <a:r>
              <a:rPr lang="en-MY" sz="1400" dirty="0" err="1"/>
              <a:t>penjaminan</a:t>
            </a:r>
            <a:r>
              <a:rPr lang="en-MY" sz="1400" dirty="0"/>
              <a:t> Lembaga </a:t>
            </a:r>
            <a:r>
              <a:rPr lang="en-MY" sz="1400" dirty="0" err="1"/>
              <a:t>Penjamin</a:t>
            </a:r>
            <a:r>
              <a:rPr lang="en-MY" sz="1400" dirty="0"/>
              <a:t> </a:t>
            </a:r>
            <a:r>
              <a:rPr lang="en-MY" sz="1400" dirty="0" err="1"/>
              <a:t>Simpanan</a:t>
            </a:r>
            <a:r>
              <a:rPr lang="en-MY" sz="1400" dirty="0"/>
              <a:t> (LPS).</a:t>
            </a:r>
          </a:p>
          <a:p>
            <a:endParaRPr lang="en-MY" sz="1400" dirty="0"/>
          </a:p>
          <a:p>
            <a:r>
              <a:rPr lang="en-MY" sz="1400" dirty="0"/>
              <a:t>ENG: </a:t>
            </a:r>
          </a:p>
          <a:p>
            <a:r>
              <a:rPr lang="en-MY" sz="1400" dirty="0"/>
              <a:t>PT Bank OCBC NISP </a:t>
            </a:r>
            <a:r>
              <a:rPr lang="en-MY" sz="1400" dirty="0" err="1"/>
              <a:t>Tbk</a:t>
            </a:r>
            <a:r>
              <a:rPr lang="en-MY" sz="1400" dirty="0"/>
              <a:t>. is licensed and supervised by the Financial Services Authority and the insured member of Indonesia Deposit Insurance Corporation (LPS).</a:t>
            </a:r>
          </a:p>
        </p:txBody>
      </p:sp>
    </p:spTree>
    <p:extLst>
      <p:ext uri="{BB962C8B-B14F-4D97-AF65-F5344CB8AC3E}">
        <p14:creationId xmlns:p14="http://schemas.microsoft.com/office/powerpoint/2010/main" val="3345295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80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5</cp:revision>
  <dcterms:created xsi:type="dcterms:W3CDTF">2022-08-01T04:20:14Z</dcterms:created>
  <dcterms:modified xsi:type="dcterms:W3CDTF">2022-08-01T05:29:50Z</dcterms:modified>
</cp:coreProperties>
</file>