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08A071-7A4E-F5D2-6CF4-4AED90EEAA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1CB692-F72E-1366-C4B5-F24C3C33EB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08BA0D-6AED-13E5-B40B-932772ABE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21692-9729-4058-A54A-3A4D088D7A1F}" type="datetimeFigureOut">
              <a:rPr lang="en-MY" smtClean="0"/>
              <a:t>4/10/2022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85B70D-F5BF-1D2B-7DB9-EE57500F01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598F9B-DBE9-5973-3783-E9DD61BFBD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DEF9B-308F-49A8-9389-ABC5A0A402E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126627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7A834E-0E8D-C03D-D3A6-298F139A7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1992FDA-C4D9-7ACD-4FA1-030FB6AC47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F704BD-6406-26A3-31EF-D0C422BC19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21692-9729-4058-A54A-3A4D088D7A1F}" type="datetimeFigureOut">
              <a:rPr lang="en-MY" smtClean="0"/>
              <a:t>4/10/2022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0D2E9A-6767-F869-69A2-298C3B0312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788208-826C-4A4A-C7D4-57D1915B3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DEF9B-308F-49A8-9389-ABC5A0A402E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985851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11DE4A1-9562-FCF0-3D61-799FDB4851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C74860-C486-F0B6-B400-4E30F8E859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6CE36E-C1C5-D4E6-2A96-EB126C82DC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21692-9729-4058-A54A-3A4D088D7A1F}" type="datetimeFigureOut">
              <a:rPr lang="en-MY" smtClean="0"/>
              <a:t>4/10/2022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36D690-5751-9DFC-9546-D47728641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EE7B40-41B3-CF48-E09F-09B35AAF32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DEF9B-308F-49A8-9389-ABC5A0A402E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184091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D18983-83AE-4A41-1A1D-2DF898F296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97A8D8-F375-7988-6702-1667F2DB0B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BCC5D9-4DF6-EF4D-AD99-236EA6BABD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21692-9729-4058-A54A-3A4D088D7A1F}" type="datetimeFigureOut">
              <a:rPr lang="en-MY" smtClean="0"/>
              <a:t>4/10/2022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562398-768C-9013-1BAC-D62B3DE2EA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E07E25-2037-46C6-2012-D411E57B6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DEF9B-308F-49A8-9389-ABC5A0A402E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458176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E067B7-B664-CC12-3765-DCB184EEC4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1B26FE-3836-89B0-FD39-054FB1045E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E63BF9-02B8-5BEC-0AC6-97C08FBE10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21692-9729-4058-A54A-3A4D088D7A1F}" type="datetimeFigureOut">
              <a:rPr lang="en-MY" smtClean="0"/>
              <a:t>4/10/2022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0E4D6A-5C33-73E3-6F60-FE58B0306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3C99BA-7A20-65B6-9A61-A91D4FD05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DEF9B-308F-49A8-9389-ABC5A0A402E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327431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80D62A-CBEB-F9C1-463E-AEBB6EF86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36322A-8B34-D160-B617-7626FF2990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DDC561-4850-D1B5-DA23-AD1D3C8C1B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2B15B5-10C7-8B4D-2966-BA47CF83E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21692-9729-4058-A54A-3A4D088D7A1F}" type="datetimeFigureOut">
              <a:rPr lang="en-MY" smtClean="0"/>
              <a:t>4/10/2022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62AA52-0DFB-51DD-8D49-4B5921FA59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43D741-CAFD-CED1-F5A0-9CC24F7F19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DEF9B-308F-49A8-9389-ABC5A0A402E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895237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8F945B-074B-E85D-A991-DCF642421A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D621DA-CBDE-BCDA-719E-3F0C826F0E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1DA556-7B57-8CAC-0214-68CA00A8FC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8F6555-5C6F-E8FA-4E3B-41A458E405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E00FFDC-7823-CF1A-595B-1F8470206E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6101DD2-6DC1-8669-CC69-9BB37731C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21692-9729-4058-A54A-3A4D088D7A1F}" type="datetimeFigureOut">
              <a:rPr lang="en-MY" smtClean="0"/>
              <a:t>4/10/2022</a:t>
            </a:fld>
            <a:endParaRPr lang="en-MY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EA04DB-3876-F7F0-A439-EEE2FBD863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455FD29-3BB9-C990-5C07-34FF39C65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DEF9B-308F-49A8-9389-ABC5A0A402E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157582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52DD54-8DFD-52C1-E92E-CF5C68AADA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920B90-4C62-D094-4C86-D5F971050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21692-9729-4058-A54A-3A4D088D7A1F}" type="datetimeFigureOut">
              <a:rPr lang="en-MY" smtClean="0"/>
              <a:t>4/10/2022</a:t>
            </a:fld>
            <a:endParaRPr lang="en-MY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B0D994-0E05-C4CF-419F-38E23D78C5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BCFED4-5D19-A877-6027-169FC83E38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DEF9B-308F-49A8-9389-ABC5A0A402E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086420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EFFC904-394D-2335-D1B8-774429B25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21692-9729-4058-A54A-3A4D088D7A1F}" type="datetimeFigureOut">
              <a:rPr lang="en-MY" smtClean="0"/>
              <a:t>4/10/2022</a:t>
            </a:fld>
            <a:endParaRPr lang="en-MY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1336119-9841-1791-6A82-C7BB1C64F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AEA1F3-0F08-166F-4E2E-991F56A047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DEF9B-308F-49A8-9389-ABC5A0A402E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97935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BF8404-0E50-5C26-FE77-01ACACF85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0E54EE-D624-C963-E45A-64BBD8B71D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A50AAD-E6F2-63F8-03CF-CBCBD1DBB9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45E393-5B16-8A61-C74B-11BE592A95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21692-9729-4058-A54A-3A4D088D7A1F}" type="datetimeFigureOut">
              <a:rPr lang="en-MY" smtClean="0"/>
              <a:t>4/10/2022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E7DED4-594E-71FF-6A02-06857799BB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2D1F64-A0EF-4BF5-810A-EBB53286C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DEF9B-308F-49A8-9389-ABC5A0A402E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883312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86D561-8FAB-DBAA-594E-E80772E0C8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E6F2D04-E040-1B1F-F2EF-5763F4372F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9D2839-F976-0C52-074A-CE4C2992D3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19CF31-7D14-2DDF-D22F-1B87D4F882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21692-9729-4058-A54A-3A4D088D7A1F}" type="datetimeFigureOut">
              <a:rPr lang="en-MY" smtClean="0"/>
              <a:t>4/10/2022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94FCFB-39F1-8918-1A8E-429BE2160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7A0721-C366-BD83-8437-16DC6EF69D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DEF9B-308F-49A8-9389-ABC5A0A402E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232424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A5A17D8-7F2C-C638-4945-4E4D26A6DE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816B56-6E1E-4151-42C1-888C664C5E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3D73E1-0599-2582-61E9-94B9E1CEA8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A21692-9729-4058-A54A-3A4D088D7A1F}" type="datetimeFigureOut">
              <a:rPr lang="en-MY" smtClean="0"/>
              <a:t>4/10/2022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3C2C4A-C2C0-19A1-532A-320C447C10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A50D4F-C11C-2F34-CAB5-157AA22F6B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9DEF9B-308F-49A8-9389-ABC5A0A402E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75933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E1B6446E-5094-3431-77E0-357F9BBD27C0}"/>
              </a:ext>
            </a:extLst>
          </p:cNvPr>
          <p:cNvSpPr txBox="1"/>
          <p:nvPr/>
        </p:nvSpPr>
        <p:spPr>
          <a:xfrm>
            <a:off x="119270" y="0"/>
            <a:ext cx="1152939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2800" dirty="0"/>
              <a:t>When Mode is Real Time and Accumulation Mode is Transaction Amount and Use Rule Engine is Checked</a:t>
            </a:r>
          </a:p>
          <a:p>
            <a:endParaRPr lang="en-MY" sz="2800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6B0BAD56-CE2C-D477-C4EE-DC7E6287EB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2615" y="1015820"/>
            <a:ext cx="7314882" cy="584218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DBD8BBC-6284-4B63-8B46-5CACCA968541}"/>
              </a:ext>
            </a:extLst>
          </p:cNvPr>
          <p:cNvSpPr txBox="1"/>
          <p:nvPr/>
        </p:nvSpPr>
        <p:spPr>
          <a:xfrm>
            <a:off x="6742188" y="5445061"/>
            <a:ext cx="356152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dirty="0"/>
              <a:t>Store to </a:t>
            </a:r>
          </a:p>
          <a:p>
            <a:r>
              <a:rPr lang="en-MY" dirty="0" err="1"/>
              <a:t>mleb_ereward.program_allocation</a:t>
            </a:r>
            <a:endParaRPr lang="en-MY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D7303BD-015E-4008-0154-DE599FE24E4B}"/>
              </a:ext>
            </a:extLst>
          </p:cNvPr>
          <p:cNvSpPr txBox="1"/>
          <p:nvPr/>
        </p:nvSpPr>
        <p:spPr>
          <a:xfrm>
            <a:off x="5274366" y="2782669"/>
            <a:ext cx="59453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Y" dirty="0"/>
              <a:t>Store to </a:t>
            </a:r>
          </a:p>
          <a:p>
            <a:r>
              <a:rPr lang="en-MY" dirty="0" err="1"/>
              <a:t>mleb_ereward</a:t>
            </a:r>
            <a:r>
              <a:rPr lang="en-MY" dirty="0"/>
              <a:t>.</a:t>
            </a:r>
            <a:r>
              <a:rPr lang="en-US" dirty="0"/>
              <a:t> PRGRM_LLCTN_RULE_ENGINE_INPUT_FIELDS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7298845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E1B6446E-5094-3431-77E0-357F9BBD27C0}"/>
              </a:ext>
            </a:extLst>
          </p:cNvPr>
          <p:cNvSpPr txBox="1"/>
          <p:nvPr/>
        </p:nvSpPr>
        <p:spPr>
          <a:xfrm>
            <a:off x="119270" y="0"/>
            <a:ext cx="1152939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2800" dirty="0"/>
              <a:t>When Mode is Real Time and Accumulation Mode is not Transaction Amount and Use Rule Engine is Checked</a:t>
            </a:r>
          </a:p>
          <a:p>
            <a:endParaRPr lang="en-MY" sz="28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6868F2D-71A6-4999-31DD-9CFD1E4179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1386" y="919244"/>
            <a:ext cx="7870910" cy="593875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1191F2C-337F-06F3-3783-D8E162BB17D8}"/>
              </a:ext>
            </a:extLst>
          </p:cNvPr>
          <p:cNvSpPr txBox="1"/>
          <p:nvPr/>
        </p:nvSpPr>
        <p:spPr>
          <a:xfrm>
            <a:off x="5274366" y="2782669"/>
            <a:ext cx="59453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Y" dirty="0"/>
              <a:t>Store to </a:t>
            </a:r>
          </a:p>
          <a:p>
            <a:r>
              <a:rPr lang="en-MY" dirty="0" err="1"/>
              <a:t>mleb_ereward</a:t>
            </a:r>
            <a:r>
              <a:rPr lang="en-MY" dirty="0"/>
              <a:t>.</a:t>
            </a:r>
            <a:r>
              <a:rPr lang="en-US" dirty="0"/>
              <a:t> PRGRM_LLCTN_RULE_ENGINE_INPUT_FIELDS</a:t>
            </a:r>
            <a:endParaRPr lang="en-MY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51376C1-D763-4EFE-6DC0-BD93E6860D0E}"/>
              </a:ext>
            </a:extLst>
          </p:cNvPr>
          <p:cNvSpPr txBox="1"/>
          <p:nvPr/>
        </p:nvSpPr>
        <p:spPr>
          <a:xfrm>
            <a:off x="6742188" y="5445061"/>
            <a:ext cx="356152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dirty="0"/>
              <a:t>Store to </a:t>
            </a:r>
          </a:p>
          <a:p>
            <a:r>
              <a:rPr lang="en-MY" dirty="0" err="1"/>
              <a:t>mleb_ereward.program_allocation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7314256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ECDCCF-DA21-C4B5-A970-2E035A01D2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ERD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527931A-BA43-9568-E8A9-D68E4BD059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286" y="1311137"/>
            <a:ext cx="3562350" cy="52959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8AB571C2-5A74-A4CA-E44D-7678B56A5D59}"/>
              </a:ext>
            </a:extLst>
          </p:cNvPr>
          <p:cNvSpPr/>
          <p:nvPr/>
        </p:nvSpPr>
        <p:spPr>
          <a:xfrm>
            <a:off x="1028286" y="5645426"/>
            <a:ext cx="3562350" cy="96161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713A0D3-0962-7CD1-7B7F-698924A7A7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71333" y="2590800"/>
            <a:ext cx="3762375" cy="167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54695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1161</TotalTime>
  <Words>88</Words>
  <Application>Microsoft Office PowerPoint</Application>
  <PresentationFormat>Widescreen</PresentationFormat>
  <Paragraphs>11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ERD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Low Chin Seng</dc:creator>
  <cp:lastModifiedBy>Low Chin Seng</cp:lastModifiedBy>
  <cp:revision>2</cp:revision>
  <dcterms:created xsi:type="dcterms:W3CDTF">2022-10-03T03:28:08Z</dcterms:created>
  <dcterms:modified xsi:type="dcterms:W3CDTF">2022-10-05T03:07:56Z</dcterms:modified>
</cp:coreProperties>
</file>