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29CF-DDF4-493F-7E7A-0DF1296E78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2D0C33-DB07-ADAA-8A1D-139E8C72F6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F3F47-B138-7B8F-D619-0B1D04FF9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0A2A2-ECA0-8C99-5127-1EFB57F15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E9E39-F40D-EC0E-7EAD-DA1C7D0DF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33866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8D0D7-2382-4677-916E-9203CD24A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244F4C-8080-27F0-20CB-C55D2843CB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5224A-7153-2DC6-B2D7-E42FE419E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EB665-607A-1790-C5C8-6A4B58066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33AD4-436C-2438-B357-D5464DCA9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44575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429B89-E719-D0B7-0948-8E45B71D06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C28A54-8074-71CD-0CB2-BF57CC59A8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2A8AD-3B18-818F-F3E7-40786580E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95EC1-8DD0-58BB-E57A-907F45E34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A8003-7F87-F06F-B0F6-5455BE412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3093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CF824-F197-C42B-FFB6-D85E7A0F4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85BA4-C0A0-B1B4-49CD-47C54B6A1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03023-8BF1-BE68-E502-61DC81B3B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4D508-C51D-87FD-758C-0E313C304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22997-963A-CA07-6A10-E2FB3C18A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92959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6D931-0625-98B5-BDAF-776E34F36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3DE582-DFFD-78D6-8A06-BB75EDE43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E10E5-D3C9-849F-A0C8-00071386C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A9FC6-09AD-E98B-2D27-45719DAA0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36929-29D4-5A4C-F44B-5B176946B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20064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20508-F43D-388C-1FED-E4EABEF83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17F8C-356D-9AA9-5BC1-F11668E81A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82A6CB-5D1E-565D-F463-24C0BC68D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A55CE1-D68B-6FBD-D12D-A0259D7F2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D8206-743C-6497-C5F2-A8DF9684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3334AB-5E01-7A2A-05FA-77A8A3175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83519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75279-FCA7-7E16-F4B5-FD89C9343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7DBE56-0E86-B15C-D44E-2C872C0EB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6ED5F-862C-1AEA-8110-F39F80866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12B651-AF27-2111-6B9E-0539915174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343DA2-4FFE-B55C-0528-C8559BC97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409DF4-0A7F-9CA6-26FF-5B1B9F64D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2087E1-7DF9-8DCA-ADA9-9E53E090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20E6D4-850D-6FE4-F165-8418EDD9E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25856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896DC-5E5B-2FD0-E548-82AB112E1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272165-AA64-2C3D-FE3F-6EF17BE8A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0F0FEA-DAF8-8A83-5FB8-233DBDC09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07D8F5-E41A-42A4-4218-6D3D7F85F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5347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6060E4-A8FB-A5E2-9222-8E9FE65BB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13CCC8-2555-7239-F41B-874D8C2CA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C7EE40-B67D-1EBC-7814-8DD96A23D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72248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DA76F-5985-8492-DADE-2F1C807C6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DEC0B-D19A-47F5-02B8-A14CF065B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884585-BAD5-5CEA-D86D-DA4CB9BF0B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E9FC89-5831-0C71-9B15-F98FE572C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228C5-C805-DC33-BC2D-90D62C62E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A7734A-8AD4-A2AA-AC15-CDB833BCD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80811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72A35-BC6E-5483-8910-00F09DD38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8DEAFA-7992-5B24-7F7B-E274A89257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1571BB-BDF7-4CFF-2966-D32F3D9D32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733C31-D47D-4CA7-3FB8-788D77F9F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9330D4-43B1-34E2-9AEB-7851D493B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FCFA6D-1A52-E371-004F-DBF93F907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5361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F46DF-13DB-2F32-5003-749D979E7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A9E7AD-5687-CAF8-BCBE-E8A976050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4CF9B-957C-73FD-184A-0D31124748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3209F-A414-3980-BA7B-3126D7CE4E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18F7C-C7ED-D8B3-27F3-338DD26DA6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3343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12A9834-19B0-36E9-6E1F-FEC91C0D8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875" y="189160"/>
            <a:ext cx="3009524" cy="534285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586384D-59AA-93A3-FAAE-5474B21BA5E8}"/>
              </a:ext>
            </a:extLst>
          </p:cNvPr>
          <p:cNvSpPr/>
          <p:nvPr/>
        </p:nvSpPr>
        <p:spPr>
          <a:xfrm>
            <a:off x="3504840" y="269037"/>
            <a:ext cx="8687159" cy="4488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MY" sz="1400" b="1" dirty="0">
                <a:solidFill>
                  <a:schemeClr val="tx1"/>
                </a:solidFill>
              </a:rPr>
              <a:t>BE</a:t>
            </a:r>
          </a:p>
          <a:p>
            <a:r>
              <a:rPr lang="en-US" sz="1400" dirty="0">
                <a:solidFill>
                  <a:schemeClr val="tx1"/>
                </a:solidFill>
              </a:rPr>
              <a:t>in </a:t>
            </a:r>
            <a:r>
              <a:rPr lang="en-US" sz="1400" dirty="0" err="1">
                <a:solidFill>
                  <a:schemeClr val="tx1"/>
                </a:solidFill>
              </a:rPr>
              <a:t>RetrieveAccountHistory</a:t>
            </a:r>
            <a:r>
              <a:rPr lang="en-US" sz="1400" dirty="0">
                <a:solidFill>
                  <a:schemeClr val="tx1"/>
                </a:solidFill>
              </a:rPr>
              <a:t> :- RESPONSE - Please pass full time stamp to FE as below: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Current: </a:t>
            </a:r>
          </a:p>
          <a:p>
            <a:r>
              <a:rPr lang="en-US" sz="1400" dirty="0">
                <a:solidFill>
                  <a:schemeClr val="tx1"/>
                </a:solidFill>
              </a:rPr>
              <a:t>"</a:t>
            </a:r>
            <a:r>
              <a:rPr lang="en-US" sz="1400" dirty="0" err="1">
                <a:solidFill>
                  <a:schemeClr val="tx1"/>
                </a:solidFill>
              </a:rPr>
              <a:t>trx_date</a:t>
            </a:r>
            <a:r>
              <a:rPr lang="en-US" sz="1400" dirty="0">
                <a:solidFill>
                  <a:schemeClr val="tx1"/>
                </a:solidFill>
              </a:rPr>
              <a:t>": "2022-10-03",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Expected:-  Please add Time Stamp for HH:MM:SS = 07 Oct 2022 13:05:09</a:t>
            </a:r>
          </a:p>
          <a:p>
            <a:r>
              <a:rPr lang="en-US" sz="1400" dirty="0">
                <a:solidFill>
                  <a:schemeClr val="tx1"/>
                </a:solidFill>
              </a:rPr>
              <a:t>"</a:t>
            </a:r>
            <a:r>
              <a:rPr lang="en-US" sz="1400" dirty="0" err="1">
                <a:solidFill>
                  <a:schemeClr val="tx1"/>
                </a:solidFill>
              </a:rPr>
              <a:t>trx_date</a:t>
            </a:r>
            <a:r>
              <a:rPr lang="en-US" sz="1400" dirty="0">
                <a:solidFill>
                  <a:schemeClr val="tx1"/>
                </a:solidFill>
              </a:rPr>
              <a:t>": "2022-09-20 13:50:09"</a:t>
            </a:r>
            <a:endParaRPr lang="en-MY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---------------------------------------------------------------------------------------------------------------------------------------------------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b="1" dirty="0">
                <a:solidFill>
                  <a:schemeClr val="tx1"/>
                </a:solidFill>
              </a:rPr>
              <a:t>FE</a:t>
            </a:r>
          </a:p>
          <a:p>
            <a:r>
              <a:rPr lang="en-US" sz="1400" dirty="0">
                <a:solidFill>
                  <a:schemeClr val="tx1"/>
                </a:solidFill>
              </a:rPr>
              <a:t>In </a:t>
            </a:r>
            <a:r>
              <a:rPr lang="en-US" sz="1400" dirty="0" err="1">
                <a:solidFill>
                  <a:schemeClr val="tx1"/>
                </a:solidFill>
                <a:highlight>
                  <a:srgbClr val="FF00FF"/>
                </a:highlight>
              </a:rPr>
              <a:t>RetrieveAccountHistory</a:t>
            </a:r>
            <a:r>
              <a:rPr lang="en-US" sz="1400" dirty="0">
                <a:solidFill>
                  <a:schemeClr val="tx1"/>
                </a:solidFill>
              </a:rPr>
              <a:t> :- RESPONSE - Please map full time stamp by with </a:t>
            </a:r>
            <a:r>
              <a:rPr lang="en-US" sz="1400" dirty="0" err="1">
                <a:solidFill>
                  <a:schemeClr val="tx1"/>
                </a:solidFill>
              </a:rPr>
              <a:t>trx_date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  <a:highlight>
                  <a:srgbClr val="00FFFF"/>
                </a:highlight>
              </a:rPr>
              <a:t>07 Oct 2022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  <a:highlight>
                  <a:srgbClr val="FFFF00"/>
                </a:highlight>
              </a:rPr>
              <a:t>13:05:09</a:t>
            </a:r>
            <a:endParaRPr lang="en-US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Entry point:</a:t>
            </a:r>
          </a:p>
          <a:p>
            <a:pPr marL="342900" indent="-342900"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Dashboard – My Fav Acct – Select Fav Acct –</a:t>
            </a:r>
            <a:r>
              <a:rPr lang="en-US" sz="1400" dirty="0" err="1">
                <a:solidFill>
                  <a:schemeClr val="tx1"/>
                </a:solidFill>
              </a:rPr>
              <a:t>List_statement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AutoNum type="arabicPeriod"/>
            </a:pPr>
            <a:r>
              <a:rPr lang="en-MY" sz="1400" dirty="0">
                <a:solidFill>
                  <a:schemeClr val="tx1"/>
                </a:solidFill>
              </a:rPr>
              <a:t>Dashboard – VIEW ALL ACCOUNT – Select any account </a:t>
            </a:r>
          </a:p>
          <a:p>
            <a:pPr marL="342900" indent="-342900">
              <a:buAutoNum type="arabicPeriod"/>
            </a:pPr>
            <a:r>
              <a:rPr lang="en-MY" sz="1400" dirty="0">
                <a:solidFill>
                  <a:schemeClr val="tx1"/>
                </a:solidFill>
              </a:rPr>
              <a:t>Sub-Menu - My Acct – Deposit Account – Select any account</a:t>
            </a:r>
          </a:p>
          <a:p>
            <a:endParaRPr lang="en-MY" sz="1400" dirty="0">
              <a:solidFill>
                <a:schemeClr val="tx1"/>
              </a:solidFill>
            </a:endParaRPr>
          </a:p>
          <a:p>
            <a:endParaRPr lang="en-MY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935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109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9</cp:revision>
  <dcterms:created xsi:type="dcterms:W3CDTF">2022-10-11T02:33:36Z</dcterms:created>
  <dcterms:modified xsi:type="dcterms:W3CDTF">2022-10-11T04:02:01Z</dcterms:modified>
</cp:coreProperties>
</file>