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>
        <p:scale>
          <a:sx n="75" d="100"/>
          <a:sy n="75" d="100"/>
        </p:scale>
        <p:origin x="9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CD4E-3D11-34F6-F245-11C6650CC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812E-AD71-F5C8-6A3B-41E435ABD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CEF81-7493-76BE-6457-F6ED662C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0C14D-EC96-B528-5DE1-5657B3BC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E9FE8-1972-B3EE-BDB4-F0138B92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121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6FBF1-E3DF-FC6B-6F51-0548191D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B842E-7E71-4327-8AF2-4D4D040CB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61102-2736-4C8D-8CB4-E2CFC705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D2D4E-E0C5-238F-8574-20236E7E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6991B-9A2E-541E-D0F9-673FF35F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546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2725DD-786F-1F03-9040-223D5BEBE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3BE1B-5D1B-1E97-842B-DD8B95D7E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09C49-D0FA-7B69-F06D-4AC8F66D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53B1-59E8-F3C9-DFDB-69685879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6C4EE-EA02-F4A5-8945-4CC342F5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4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2602-E2D8-99B4-A1D4-511EFE580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89D6C-42F3-F39C-E200-5BD09924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B620-6A32-501B-3281-A5AD0465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D72E3-9975-300E-6392-B425134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C097B-5AD3-FB70-0152-D689A9E1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028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85A2-E44B-9178-1982-2322C9CE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FE7A0-9910-E8F4-6EB5-0C93B0359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97573-7AAE-9253-D38B-DE3E6EE3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D967-BEB8-BE09-7EAF-3394461BF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388F-66D4-278A-A0F5-BA553933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439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5714-8C9D-4D00-02C8-D63C6145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0524-1832-D724-078F-75DF5432F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9D6D7-4BEE-0A94-4513-E22BB727C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02532-F644-657E-BB05-B293DCF7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0D74F-C7D3-9F5D-FB4F-B51788B8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7444C-6273-BB75-EBBA-0589A081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66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E71D3-D47A-FE0C-85E9-8B8FC7A8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89D4C-246F-2468-768C-81D897441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B96C8-D6E3-BC0D-D102-111EAD152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558AD0-9E5E-4990-2E37-EDB52F4C9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AFDFD-838E-F483-E37C-19EFDF9FC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AEF64-FF90-E3BE-873B-56FCAF6B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58C9A-5957-2A26-D239-62881E0B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8070EB-4F90-B1C9-64B5-F5DDF63D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950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CB96-8CFD-16B7-ADED-58FE9C17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05EED-EAEE-921F-9E56-1BDB23481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ADD5D-E77F-5D92-B847-362FA0F3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9F522-1AB7-2C0D-25CC-23D192CE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052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C2F22-99D1-F9A5-3FCF-39A50CF0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0A5BB-5BEC-AE88-D2F1-0EC25667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E094E-3EBE-8412-7B54-7CA3D4D3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08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DC58-F49C-C7EA-FAE4-F71E93D8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B043F-4025-020F-E043-609B991C5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4A2BD-5E84-3E3C-6C42-5D4CFCADC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B122E-B67D-5807-C6AE-21F825C73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DD39D-23D2-5C99-C976-D1AA39D4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0B03A-E0F6-D9E1-8A61-4AF1BC15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478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D45B-8DD8-BB0F-7AE0-33897C50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6C34F-9DCA-F036-4002-8D5763BBF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5F90-19CD-E4B7-FF8A-2B9EF8549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FC0ED-5005-BC77-0153-C2A0FA91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6AEEB-CADF-36EF-0C2A-8010204C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CE91B-B16A-A87D-D860-9AFF899E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401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3BC4F-C505-3A48-2A7A-0699A88F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B488A-505B-D0E5-A2F2-A39F0EAD3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6524F-3033-12EC-C012-CDB439850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11F96-A4E1-5FD7-F106-C681D8DA8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4861B-708F-7047-1F74-03B1C49E1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698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24892EA-E4A7-2A3D-5546-602497045DCD}"/>
              </a:ext>
            </a:extLst>
          </p:cNvPr>
          <p:cNvSpPr/>
          <p:nvPr/>
        </p:nvSpPr>
        <p:spPr>
          <a:xfrm>
            <a:off x="93125" y="159656"/>
            <a:ext cx="6956855" cy="5907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Prod - QC1324 - </a:t>
            </a:r>
          </a:p>
          <a:p>
            <a:r>
              <a:rPr lang="en-US" sz="1400" dirty="0">
                <a:solidFill>
                  <a:schemeClr val="tx1"/>
                </a:solidFill>
              </a:rPr>
              <a:t>Add validation for repeated password (old &amp; new) on change password module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Submenu – Settings – Change Password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We need to have validation on the new password against the old password. </a:t>
            </a:r>
          </a:p>
          <a:p>
            <a:r>
              <a:rPr lang="en-US" sz="1400" dirty="0">
                <a:solidFill>
                  <a:schemeClr val="tx1"/>
                </a:solidFill>
              </a:rPr>
              <a:t>- Validation on the new password field, it must not be the same as </a:t>
            </a:r>
            <a:r>
              <a:rPr lang="en-US" sz="1400" b="1" dirty="0">
                <a:solidFill>
                  <a:schemeClr val="tx1"/>
                </a:solidFill>
              </a:rPr>
              <a:t>old password. 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If newly entered password is the same as current password,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please display under new password field in red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EN: Password cannot be same with old password</a:t>
            </a:r>
          </a:p>
          <a:p>
            <a:r>
              <a:rPr lang="en-US" sz="1400" dirty="0">
                <a:solidFill>
                  <a:schemeClr val="tx1"/>
                </a:solidFill>
              </a:rPr>
              <a:t>ID: Kata </a:t>
            </a:r>
            <a:r>
              <a:rPr lang="en-US" sz="1400" dirty="0" err="1">
                <a:solidFill>
                  <a:schemeClr val="tx1"/>
                </a:solidFill>
              </a:rPr>
              <a:t>sandi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tidak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dapat</a:t>
            </a:r>
            <a:r>
              <a:rPr lang="en-US" sz="1400" dirty="0">
                <a:solidFill>
                  <a:schemeClr val="tx1"/>
                </a:solidFill>
              </a:rPr>
              <a:t> same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kata </a:t>
            </a:r>
            <a:r>
              <a:rPr lang="en-US" sz="1400" dirty="0" err="1">
                <a:solidFill>
                  <a:schemeClr val="tx1"/>
                </a:solidFill>
              </a:rPr>
              <a:t>sandi</a:t>
            </a:r>
            <a:r>
              <a:rPr lang="en-US" sz="1400" dirty="0">
                <a:solidFill>
                  <a:schemeClr val="tx1"/>
                </a:solidFill>
              </a:rPr>
              <a:t> yang lama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Remark: if validation is matched,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Pls consider to lower this portion 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order to display the new </a:t>
            </a:r>
          </a:p>
          <a:p>
            <a:r>
              <a:rPr lang="en-US" sz="1400" dirty="0">
                <a:solidFill>
                  <a:schemeClr val="tx1"/>
                </a:solidFill>
              </a:rPr>
              <a:t>copy writing in red.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9D8AD8-7877-B231-AFAA-7C0A02453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687" y="0"/>
            <a:ext cx="3166468" cy="68580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261F549-0131-82F5-DDDF-8C5810777E5E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>
            <a:off x="2964333" y="1641639"/>
            <a:ext cx="5669733" cy="78796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02ED7AB-020A-FBB0-D77E-C0E79F9D04B6}"/>
              </a:ext>
            </a:extLst>
          </p:cNvPr>
          <p:cNvSpPr/>
          <p:nvPr/>
        </p:nvSpPr>
        <p:spPr>
          <a:xfrm>
            <a:off x="1509395" y="1549309"/>
            <a:ext cx="1454938" cy="18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752569-AF37-90C3-C7B4-F5D266E697FE}"/>
              </a:ext>
            </a:extLst>
          </p:cNvPr>
          <p:cNvSpPr/>
          <p:nvPr/>
        </p:nvSpPr>
        <p:spPr>
          <a:xfrm>
            <a:off x="8634066" y="2366540"/>
            <a:ext cx="2682169" cy="1261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AFF534C6-F7E5-55ED-F080-0F00D133E4E6}"/>
              </a:ext>
            </a:extLst>
          </p:cNvPr>
          <p:cNvCxnSpPr>
            <a:cxnSpLocks/>
            <a:stCxn id="18" idx="1"/>
            <a:endCxn id="25" idx="1"/>
          </p:cNvCxnSpPr>
          <p:nvPr/>
        </p:nvCxnSpPr>
        <p:spPr>
          <a:xfrm rot="10800000" flipH="1">
            <a:off x="8634066" y="1778809"/>
            <a:ext cx="28832" cy="650794"/>
          </a:xfrm>
          <a:prstGeom prst="curvedConnector3">
            <a:avLst>
              <a:gd name="adj1" fmla="val -792869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6F82376-E2AA-E697-D49F-2062A2C15862}"/>
              </a:ext>
            </a:extLst>
          </p:cNvPr>
          <p:cNvSpPr/>
          <p:nvPr/>
        </p:nvSpPr>
        <p:spPr>
          <a:xfrm>
            <a:off x="8662898" y="1630111"/>
            <a:ext cx="2682169" cy="2973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BB8606-BB08-1382-C697-401C5494F53C}"/>
              </a:ext>
            </a:extLst>
          </p:cNvPr>
          <p:cNvSpPr/>
          <p:nvPr/>
        </p:nvSpPr>
        <p:spPr>
          <a:xfrm>
            <a:off x="8526461" y="2625958"/>
            <a:ext cx="3135819" cy="11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FF0000"/>
                </a:solidFill>
              </a:rPr>
              <a:t>Password cannot be same with old password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892C4C-2EC2-79E0-7594-5FC834460B7B}"/>
              </a:ext>
            </a:extLst>
          </p:cNvPr>
          <p:cNvCxnSpPr>
            <a:cxnSpLocks/>
            <a:stCxn id="29" idx="3"/>
            <a:endCxn id="27" idx="1"/>
          </p:cNvCxnSpPr>
          <p:nvPr/>
        </p:nvCxnSpPr>
        <p:spPr>
          <a:xfrm>
            <a:off x="3600385" y="2271168"/>
            <a:ext cx="4926076" cy="41339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03713E28-AB29-C51A-8A2E-84E67ABAE34A}"/>
              </a:ext>
            </a:extLst>
          </p:cNvPr>
          <p:cNvSpPr/>
          <p:nvPr/>
        </p:nvSpPr>
        <p:spPr>
          <a:xfrm>
            <a:off x="1162050" y="2178838"/>
            <a:ext cx="2438335" cy="18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56093323-7B84-AB66-6E81-C6285B24C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601" y="3466480"/>
            <a:ext cx="4314286" cy="1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8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6</cp:revision>
  <dcterms:created xsi:type="dcterms:W3CDTF">2022-11-04T07:33:59Z</dcterms:created>
  <dcterms:modified xsi:type="dcterms:W3CDTF">2022-11-04T07:55:40Z</dcterms:modified>
</cp:coreProperties>
</file>