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368" autoAdjust="0"/>
    <p:restoredTop sz="94660"/>
  </p:normalViewPr>
  <p:slideViewPr>
    <p:cSldViewPr snapToGrid="0">
      <p:cViewPr varScale="1">
        <p:scale>
          <a:sx n="78" d="100"/>
          <a:sy n="78" d="100"/>
        </p:scale>
        <p:origin x="85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6EB648-3012-9E1B-5CEA-EDC999E895F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E25056E-059F-C1AC-3817-3830B932D2A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0B42C8-DDAC-DB57-5529-8F87295FEB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F4995D-B70A-432F-B1BB-39132EC1BA67}" type="datetimeFigureOut">
              <a:rPr lang="en-MY" smtClean="0"/>
              <a:t>9/11/2022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74303C-5F55-2F31-B80D-1BACAEE2EB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644C24-93F9-A334-9340-808472A3CE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187AF-FE5B-4F64-865A-79A0A4083073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1956012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617AE0-0FE3-89CE-EF16-880F242EAE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0A60B50-468A-5DCB-BBB9-EF8F75C1E62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084A2A-9EB9-BF8E-69D4-C7BE0BC441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F4995D-B70A-432F-B1BB-39132EC1BA67}" type="datetimeFigureOut">
              <a:rPr lang="en-MY" smtClean="0"/>
              <a:t>9/11/2022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B9E2B4-8A37-8DED-3032-BBA77B5CB3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E05A38-E99E-AEA1-31BE-7A279F9DF7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187AF-FE5B-4F64-865A-79A0A4083073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912659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4E16DB3-CC75-71D6-EC3D-44F8ACB8012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922BF00-2D52-55BF-DB4D-AC413349DD2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92D24B-1E14-A0A5-0E7B-156228A550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F4995D-B70A-432F-B1BB-39132EC1BA67}" type="datetimeFigureOut">
              <a:rPr lang="en-MY" smtClean="0"/>
              <a:t>9/11/2022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67AC39-EE2B-E6DB-3E31-8EFE8A5A1E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C65CA6-2A1B-5A1D-1654-A5F6C85215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187AF-FE5B-4F64-865A-79A0A4083073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70935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8CF08E-EE52-D44B-4625-447CD36D02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EA1B22-B8C9-2948-708F-7A85C97888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AE78F3-8720-88AC-63D6-D7340EB7D0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F4995D-B70A-432F-B1BB-39132EC1BA67}" type="datetimeFigureOut">
              <a:rPr lang="en-MY" smtClean="0"/>
              <a:t>9/11/2022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89A536-B6E0-F606-6914-21F8242456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9FDECA-992E-CE02-AE72-3AF8A3819F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187AF-FE5B-4F64-865A-79A0A4083073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256368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E8536C-F3D2-2B1F-B4B9-46E40FAF24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991A11B-3E79-E418-D197-A21CBE91C4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128E89-FED9-B67B-99F4-F8E2767181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F4995D-B70A-432F-B1BB-39132EC1BA67}" type="datetimeFigureOut">
              <a:rPr lang="en-MY" smtClean="0"/>
              <a:t>9/11/2022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80A642-B350-6CA4-65BC-28139C85B7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24FCD9-709F-4F71-E7AC-B2C7150354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187AF-FE5B-4F64-865A-79A0A4083073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7454286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00EA1B-FC8A-40FA-6F32-5B37ED2882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4033A9-FDB6-A65E-C664-908E3CD75BB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4652A4A-345B-39CF-E8FC-90A3DB80D7C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BF8168A-E00C-5997-E8B6-4CF11286C8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F4995D-B70A-432F-B1BB-39132EC1BA67}" type="datetimeFigureOut">
              <a:rPr lang="en-MY" smtClean="0"/>
              <a:t>9/11/2022</a:t>
            </a:fld>
            <a:endParaRPr lang="en-MY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3161B5C-E898-3982-6EF7-3E836B23B9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9A814BF-0751-C002-D256-ECCAF57AD6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187AF-FE5B-4F64-865A-79A0A4083073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5787507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143FCD-AE56-DB8D-26D7-06CE4519F1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2F32A88-760D-3E23-97CF-622C5FF9F6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E1FA756-B299-84F3-2DE0-963603DD2C1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1B58B47-F386-AE6B-1D50-9DDC8A1C20C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02FFDEF-3409-CD8C-3B61-FD68D3AC48E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E0C94F2-A8A4-876C-0BD7-28E115EC24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F4995D-B70A-432F-B1BB-39132EC1BA67}" type="datetimeFigureOut">
              <a:rPr lang="en-MY" smtClean="0"/>
              <a:t>9/11/2022</a:t>
            </a:fld>
            <a:endParaRPr lang="en-MY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7B298D0-E33E-A57C-A1F6-BD8E478DD5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9061A50-DAB3-E1FE-C7FD-16C9644143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187AF-FE5B-4F64-865A-79A0A4083073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1581864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28E07E-A354-6C0E-7F70-F41E95C1A8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033BEBF-E33D-96A2-B209-210BFD99C7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F4995D-B70A-432F-B1BB-39132EC1BA67}" type="datetimeFigureOut">
              <a:rPr lang="en-MY" smtClean="0"/>
              <a:t>9/11/2022</a:t>
            </a:fld>
            <a:endParaRPr lang="en-MY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0A5ED28-1C08-3F64-AB44-4784589BD3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27911C2-8B53-24D6-4587-3EF689665D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187AF-FE5B-4F64-865A-79A0A4083073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42681437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E2457B7-DA6B-DAE8-B0B7-32F4886CC6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F4995D-B70A-432F-B1BB-39132EC1BA67}" type="datetimeFigureOut">
              <a:rPr lang="en-MY" smtClean="0"/>
              <a:t>9/11/2022</a:t>
            </a:fld>
            <a:endParaRPr lang="en-MY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CED24FC-F5CD-5769-6DF3-EF2E6E9818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9B39765-4FE8-B3A4-82A7-EB6A560489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187AF-FE5B-4F64-865A-79A0A4083073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1598365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569A1D-73CE-93B1-ABB5-50A5765990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2D76C2-EA38-A8D7-C3D5-361698AC1B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234B932-1F0B-87A0-6144-989E911EC9D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0574054-32C2-7448-A29A-367E12EC45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F4995D-B70A-432F-B1BB-39132EC1BA67}" type="datetimeFigureOut">
              <a:rPr lang="en-MY" smtClean="0"/>
              <a:t>9/11/2022</a:t>
            </a:fld>
            <a:endParaRPr lang="en-MY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0201358-C9B2-EF6B-32A5-0FA6B4D762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A4F27F7-9D0A-DC1E-02F4-5BA0F754E9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187AF-FE5B-4F64-865A-79A0A4083073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9069637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7FEA49-3A5B-E860-9DCD-66E58F1613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8B0239A-70FE-9CF1-C706-E397C19D17D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MY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479CE03-5A3F-03AD-23F9-C64F9274F91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8ED413C-C8F5-F966-0EE2-96B1BB6CE1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F4995D-B70A-432F-B1BB-39132EC1BA67}" type="datetimeFigureOut">
              <a:rPr lang="en-MY" smtClean="0"/>
              <a:t>9/11/2022</a:t>
            </a:fld>
            <a:endParaRPr lang="en-MY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DF8F6C8-F54E-2D6C-E7B3-B8336B0CE7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5122BB9-E59A-A044-F7BE-3152ED91EC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187AF-FE5B-4F64-865A-79A0A4083073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4054258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F66323E-74BB-22CB-C747-16329E9CA7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4AE2301-1CBA-C175-6ABE-CE9B62F075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38E28E-4DBC-ABD5-17AA-85CB9B05D03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F4995D-B70A-432F-B1BB-39132EC1BA67}" type="datetimeFigureOut">
              <a:rPr lang="en-MY" smtClean="0"/>
              <a:t>9/11/2022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195140-12B4-6482-42B2-1C62182420D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CE9573-F94E-4986-DBE5-922E8FE2580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4187AF-FE5B-4F64-865A-79A0A4083073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0106526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8226ABDB-2AD9-2460-E0B7-50E63D31B6B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190232"/>
            <a:ext cx="2616915" cy="5667768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D310155B-9D1F-DCA4-E733-05BA3E4ACB3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31737" y="1198402"/>
            <a:ext cx="2616915" cy="5667768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26FB4E02-0ABC-FFD8-89CB-3F0385B3961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579272" y="1198402"/>
            <a:ext cx="2616915" cy="5667768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DC52DAF6-25E5-CD04-FFE5-2931B32F4691}"/>
              </a:ext>
            </a:extLst>
          </p:cNvPr>
          <p:cNvSpPr txBox="1"/>
          <p:nvPr/>
        </p:nvSpPr>
        <p:spPr>
          <a:xfrm>
            <a:off x="0" y="0"/>
            <a:ext cx="12192000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400" dirty="0"/>
              <a:t>iOS - Cancel button – need to apply ID language = </a:t>
            </a:r>
            <a:r>
              <a:rPr lang="en-US" sz="1400" dirty="0" err="1">
                <a:highlight>
                  <a:srgbClr val="FFFF00"/>
                </a:highlight>
              </a:rPr>
              <a:t>Batal</a:t>
            </a:r>
            <a:endParaRPr lang="en-US" sz="1400" dirty="0">
              <a:highlight>
                <a:srgbClr val="FFFF00"/>
              </a:highlight>
            </a:endParaRPr>
          </a:p>
          <a:p>
            <a:r>
              <a:rPr lang="en-MY" sz="1400" dirty="0"/>
              <a:t>Currently iOS goes by native button which can only display in EN = Cancel, and this Cancel copywriting can only be changed from native language setting. </a:t>
            </a:r>
          </a:p>
          <a:p>
            <a:endParaRPr lang="en-MY" sz="1400" dirty="0"/>
          </a:p>
          <a:p>
            <a:r>
              <a:rPr lang="en-MY" sz="1400" dirty="0"/>
              <a:t>Need your assistance to look up others related button for this fix.</a:t>
            </a:r>
          </a:p>
          <a:p>
            <a:endParaRPr lang="en-MY" sz="1400" dirty="0"/>
          </a:p>
          <a:p>
            <a:endParaRPr lang="en-MY" sz="1400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2F167C5-820D-DFBA-253B-82BC48AA2E66}"/>
              </a:ext>
            </a:extLst>
          </p:cNvPr>
          <p:cNvSpPr/>
          <p:nvPr/>
        </p:nvSpPr>
        <p:spPr>
          <a:xfrm>
            <a:off x="2011472" y="2218258"/>
            <a:ext cx="498243" cy="20311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B6B3F9A-57A7-7DF1-A25D-45A3C53B269D}"/>
              </a:ext>
            </a:extLst>
          </p:cNvPr>
          <p:cNvSpPr/>
          <p:nvPr/>
        </p:nvSpPr>
        <p:spPr>
          <a:xfrm>
            <a:off x="5129494" y="2617793"/>
            <a:ext cx="498243" cy="20311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8AFF5769-6C4D-455E-7027-005DE8DBB656}"/>
              </a:ext>
            </a:extLst>
          </p:cNvPr>
          <p:cNvSpPr/>
          <p:nvPr/>
        </p:nvSpPr>
        <p:spPr>
          <a:xfrm>
            <a:off x="8627283" y="2218258"/>
            <a:ext cx="498243" cy="20311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AB2F1AE1-5F3B-47E4-704E-2294FA3CC5FD}"/>
              </a:ext>
            </a:extLst>
          </p:cNvPr>
          <p:cNvSpPr txBox="1"/>
          <p:nvPr/>
        </p:nvSpPr>
        <p:spPr>
          <a:xfrm>
            <a:off x="55931" y="861774"/>
            <a:ext cx="1647513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400" dirty="0"/>
              <a:t>Account statement</a:t>
            </a:r>
            <a:endParaRPr lang="en-MY" sz="1400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F22764AC-2B8B-7869-D4DB-DEC838FD81B2}"/>
              </a:ext>
            </a:extLst>
          </p:cNvPr>
          <p:cNvSpPr txBox="1"/>
          <p:nvPr/>
        </p:nvSpPr>
        <p:spPr>
          <a:xfrm>
            <a:off x="3235737" y="891017"/>
            <a:ext cx="1647513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400" dirty="0"/>
              <a:t>Bancassurance</a:t>
            </a:r>
            <a:endParaRPr lang="en-MY" sz="1400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42E11F64-67EA-EE26-3479-49937651C9F2}"/>
              </a:ext>
            </a:extLst>
          </p:cNvPr>
          <p:cNvSpPr txBox="1"/>
          <p:nvPr/>
        </p:nvSpPr>
        <p:spPr>
          <a:xfrm>
            <a:off x="6542960" y="901569"/>
            <a:ext cx="2412123" cy="2953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400" dirty="0"/>
              <a:t>My account – Deposit account</a:t>
            </a:r>
            <a:endParaRPr lang="en-MY" sz="1400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E2A4B6E0-81C0-FA0E-894A-1F4F56EA3FC0}"/>
              </a:ext>
            </a:extLst>
          </p:cNvPr>
          <p:cNvSpPr txBox="1"/>
          <p:nvPr/>
        </p:nvSpPr>
        <p:spPr>
          <a:xfrm>
            <a:off x="9974764" y="1637195"/>
            <a:ext cx="2412123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</a:rPr>
              <a:t>There are more</a:t>
            </a:r>
            <a:endParaRPr lang="en-MY" sz="1400" dirty="0">
              <a:solidFill>
                <a:srgbClr val="FF0000"/>
              </a:solidFill>
            </a:endParaRPr>
          </a:p>
        </p:txBody>
      </p:sp>
      <p:cxnSp>
        <p:nvCxnSpPr>
          <p:cNvPr id="20" name="Connector: Elbow 19">
            <a:extLst>
              <a:ext uri="{FF2B5EF4-FFF2-40B4-BE49-F238E27FC236}">
                <a16:creationId xmlns:a16="http://schemas.microsoft.com/office/drawing/2014/main" id="{C8C99D37-2201-8984-6E81-E497B57E60E0}"/>
              </a:ext>
            </a:extLst>
          </p:cNvPr>
          <p:cNvCxnSpPr>
            <a:cxnSpLocks/>
            <a:stCxn id="19" idx="0"/>
          </p:cNvCxnSpPr>
          <p:nvPr/>
        </p:nvCxnSpPr>
        <p:spPr>
          <a:xfrm rot="16200000" flipV="1">
            <a:off x="7539133" y="-2004498"/>
            <a:ext cx="872269" cy="6411118"/>
          </a:xfrm>
          <a:prstGeom prst="bentConnector2">
            <a:avLst/>
          </a:prstGeom>
          <a:ln w="38100">
            <a:solidFill>
              <a:srgbClr val="FF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756552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64</Words>
  <Application>Microsoft Office PowerPoint</Application>
  <PresentationFormat>Widescreen</PresentationFormat>
  <Paragraphs>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Jimmy Jiun Phang</dc:creator>
  <cp:lastModifiedBy>Jimmy Jiun Phang</cp:lastModifiedBy>
  <cp:revision>4</cp:revision>
  <dcterms:created xsi:type="dcterms:W3CDTF">2022-11-09T04:03:39Z</dcterms:created>
  <dcterms:modified xsi:type="dcterms:W3CDTF">2022-11-09T04:36:48Z</dcterms:modified>
</cp:coreProperties>
</file>