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78" d="100"/>
          <a:sy n="78" d="100"/>
        </p:scale>
        <p:origin x="8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EB648-3012-9E1B-5CEA-EDC999E89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25056E-059F-C1AC-3817-3830B932D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B42C8-DDAC-DB57-5529-8F87295FE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995D-B70A-432F-B1BB-39132EC1BA67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4303C-5F55-2F31-B80D-1BACAEE2E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44C24-93F9-A334-9340-808472A3C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87AF-FE5B-4F64-865A-79A0A4083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560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17AE0-0FE3-89CE-EF16-880F242EA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A60B50-468A-5DCB-BBB9-EF8F75C1E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84A2A-9EB9-BF8E-69D4-C7BE0BC44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995D-B70A-432F-B1BB-39132EC1BA67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9E2B4-8A37-8DED-3032-BBA77B5CB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05A38-E99E-AEA1-31BE-7A279F9DF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87AF-FE5B-4F64-865A-79A0A4083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126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E16DB3-CC75-71D6-EC3D-44F8ACB801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22BF00-2D52-55BF-DB4D-AC413349D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2D24B-1E14-A0A5-0E7B-156228A55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995D-B70A-432F-B1BB-39132EC1BA67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7AC39-EE2B-E6DB-3E31-8EFE8A5A1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65CA6-2A1B-5A1D-1654-A5F6C8521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87AF-FE5B-4F64-865A-79A0A4083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09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CF08E-EE52-D44B-4625-447CD36D0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A1B22-B8C9-2948-708F-7A85C9788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E78F3-8720-88AC-63D6-D7340EB7D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995D-B70A-432F-B1BB-39132EC1BA67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9A536-B6E0-F606-6914-21F824245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FDECA-992E-CE02-AE72-3AF8A381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87AF-FE5B-4F64-865A-79A0A4083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563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8536C-F3D2-2B1F-B4B9-46E40FAF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A11B-3E79-E418-D197-A21CBE91C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28E89-FED9-B67B-99F4-F8E276718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995D-B70A-432F-B1BB-39132EC1BA67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0A642-B350-6CA4-65BC-28139C85B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4FCD9-709F-4F71-E7AC-B2C715035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87AF-FE5B-4F64-865A-79A0A4083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45428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0EA1B-FC8A-40FA-6F32-5B37ED288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033A9-FDB6-A65E-C664-908E3CD75B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652A4A-345B-39CF-E8FC-90A3DB80D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8168A-E00C-5997-E8B6-4CF11286C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995D-B70A-432F-B1BB-39132EC1BA67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61B5C-E898-3982-6EF7-3E836B23B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814BF-0751-C002-D256-ECCAF57AD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87AF-FE5B-4F64-865A-79A0A4083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7875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3FCD-AE56-DB8D-26D7-06CE4519F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32A88-760D-3E23-97CF-622C5FF9F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FA756-B299-84F3-2DE0-963603DD2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B58B47-F386-AE6B-1D50-9DDC8A1C20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2FFDEF-3409-CD8C-3B61-FD68D3AC48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0C94F2-A8A4-876C-0BD7-28E115EC2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995D-B70A-432F-B1BB-39132EC1BA67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B298D0-E33E-A57C-A1F6-BD8E478D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61A50-DAB3-E1FE-C7FD-16C964414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87AF-FE5B-4F64-865A-79A0A4083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5818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E07E-A354-6C0E-7F70-F41E95C1A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33BEBF-E33D-96A2-B209-210BFD99C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995D-B70A-432F-B1BB-39132EC1BA67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5ED28-1C08-3F64-AB44-4784589BD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7911C2-8B53-24D6-4587-3EF689665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87AF-FE5B-4F64-865A-79A0A4083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6814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2457B7-DA6B-DAE8-B0B7-32F4886CC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995D-B70A-432F-B1BB-39132EC1BA67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ED24FC-F5CD-5769-6DF3-EF2E6E981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39765-4FE8-B3A4-82A7-EB6A56048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87AF-FE5B-4F64-865A-79A0A4083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5983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69A1D-73CE-93B1-ABB5-50A576599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D76C2-EA38-A8D7-C3D5-361698AC1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34B932-1F0B-87A0-6144-989E911EC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574054-32C2-7448-A29A-367E12EC4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995D-B70A-432F-B1BB-39132EC1BA67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01358-C9B2-EF6B-32A5-0FA6B4D76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F27F7-9D0A-DC1E-02F4-5BA0F754E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87AF-FE5B-4F64-865A-79A0A4083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0696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EA49-3A5B-E860-9DCD-66E58F161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B0239A-70FE-9CF1-C706-E397C19D1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79CE03-5A3F-03AD-23F9-C64F9274F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ED413C-C8F5-F966-0EE2-96B1BB6C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995D-B70A-432F-B1BB-39132EC1BA67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8F6C8-F54E-2D6C-E7B3-B8336B0CE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22BB9-E59A-A044-F7BE-3152ED91E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87AF-FE5B-4F64-865A-79A0A4083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0542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66323E-74BB-22CB-C747-16329E9CA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E2301-1CBA-C175-6ABE-CE9B62F07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8E28E-4DBC-ABD5-17AA-85CB9B05D0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4995D-B70A-432F-B1BB-39132EC1BA67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95140-12B4-6482-42B2-1C62182420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E9573-F94E-4986-DBE5-922E8FE25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187AF-FE5B-4F64-865A-79A0A4083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1065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226ABDB-2AD9-2460-E0B7-50E63D31B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0232"/>
            <a:ext cx="2616915" cy="56677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310155B-9D1F-DCA4-E733-05BA3E4ACB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737" y="1198402"/>
            <a:ext cx="2616915" cy="56677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6FB4E02-0ABC-FFD8-89CB-3F0385B396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9272" y="1198402"/>
            <a:ext cx="2616915" cy="566776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C52DAF6-25E5-CD04-FFE5-2931B32F4691}"/>
              </a:ext>
            </a:extLst>
          </p:cNvPr>
          <p:cNvSpPr txBox="1"/>
          <p:nvPr/>
        </p:nvSpPr>
        <p:spPr>
          <a:xfrm>
            <a:off x="0" y="0"/>
            <a:ext cx="12192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iOS - Cancel button – need to apply ID language = </a:t>
            </a:r>
            <a:r>
              <a:rPr lang="en-US" sz="1400" dirty="0" err="1">
                <a:highlight>
                  <a:srgbClr val="FFFF00"/>
                </a:highlight>
              </a:rPr>
              <a:t>Batal</a:t>
            </a:r>
            <a:endParaRPr lang="en-US" sz="1400" dirty="0">
              <a:highlight>
                <a:srgbClr val="FFFF00"/>
              </a:highlight>
            </a:endParaRPr>
          </a:p>
          <a:p>
            <a:r>
              <a:rPr lang="en-MY" sz="1400" dirty="0"/>
              <a:t>Currently iOS goes by native button which can only display in EN = Cancel, and this Cancel copywriting can only be changed from native language setting. </a:t>
            </a:r>
          </a:p>
          <a:p>
            <a:endParaRPr lang="en-MY" sz="1400" dirty="0"/>
          </a:p>
          <a:p>
            <a:r>
              <a:rPr lang="en-MY" sz="1400" dirty="0"/>
              <a:t>Need your assistance to look up others related button for this fix.</a:t>
            </a:r>
          </a:p>
          <a:p>
            <a:endParaRPr lang="en-MY" sz="1400" dirty="0"/>
          </a:p>
          <a:p>
            <a:endParaRPr lang="en-MY" sz="1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F167C5-820D-DFBA-253B-82BC48AA2E66}"/>
              </a:ext>
            </a:extLst>
          </p:cNvPr>
          <p:cNvSpPr/>
          <p:nvPr/>
        </p:nvSpPr>
        <p:spPr>
          <a:xfrm>
            <a:off x="2011472" y="2218258"/>
            <a:ext cx="498243" cy="2031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6B3F9A-57A7-7DF1-A25D-45A3C53B269D}"/>
              </a:ext>
            </a:extLst>
          </p:cNvPr>
          <p:cNvSpPr/>
          <p:nvPr/>
        </p:nvSpPr>
        <p:spPr>
          <a:xfrm>
            <a:off x="5129494" y="2617793"/>
            <a:ext cx="498243" cy="2031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FF5769-6C4D-455E-7027-005DE8DBB656}"/>
              </a:ext>
            </a:extLst>
          </p:cNvPr>
          <p:cNvSpPr/>
          <p:nvPr/>
        </p:nvSpPr>
        <p:spPr>
          <a:xfrm>
            <a:off x="8627283" y="2218258"/>
            <a:ext cx="498243" cy="2031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2F1AE1-5F3B-47E4-704E-2294FA3CC5FD}"/>
              </a:ext>
            </a:extLst>
          </p:cNvPr>
          <p:cNvSpPr txBox="1"/>
          <p:nvPr/>
        </p:nvSpPr>
        <p:spPr>
          <a:xfrm>
            <a:off x="55931" y="861774"/>
            <a:ext cx="16475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Account statement</a:t>
            </a:r>
            <a:endParaRPr lang="en-MY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2764AC-2B8B-7869-D4DB-DEC838FD81B2}"/>
              </a:ext>
            </a:extLst>
          </p:cNvPr>
          <p:cNvSpPr txBox="1"/>
          <p:nvPr/>
        </p:nvSpPr>
        <p:spPr>
          <a:xfrm>
            <a:off x="3235737" y="891017"/>
            <a:ext cx="16475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Bancassurance</a:t>
            </a:r>
            <a:endParaRPr lang="en-MY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E11F64-67EA-EE26-3479-49937651C9F2}"/>
              </a:ext>
            </a:extLst>
          </p:cNvPr>
          <p:cNvSpPr txBox="1"/>
          <p:nvPr/>
        </p:nvSpPr>
        <p:spPr>
          <a:xfrm>
            <a:off x="6542960" y="901569"/>
            <a:ext cx="2412123" cy="295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My account – Deposit account</a:t>
            </a:r>
            <a:endParaRPr lang="en-MY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A4B6E0-81C0-FA0E-894A-1F4F56EA3FC0}"/>
              </a:ext>
            </a:extLst>
          </p:cNvPr>
          <p:cNvSpPr txBox="1"/>
          <p:nvPr/>
        </p:nvSpPr>
        <p:spPr>
          <a:xfrm>
            <a:off x="9974764" y="1637195"/>
            <a:ext cx="241212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There are more</a:t>
            </a:r>
            <a:endParaRPr lang="en-MY" sz="1400" dirty="0">
              <a:solidFill>
                <a:srgbClr val="FF0000"/>
              </a:solidFill>
            </a:endParaRP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C8C99D37-2201-8984-6E81-E497B57E60E0}"/>
              </a:ext>
            </a:extLst>
          </p:cNvPr>
          <p:cNvCxnSpPr>
            <a:cxnSpLocks/>
            <a:stCxn id="19" idx="0"/>
          </p:cNvCxnSpPr>
          <p:nvPr/>
        </p:nvCxnSpPr>
        <p:spPr>
          <a:xfrm rot="16200000" flipV="1">
            <a:off x="7539133" y="-2004498"/>
            <a:ext cx="872269" cy="6411118"/>
          </a:xfrm>
          <a:prstGeom prst="bentConnector2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655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4</cp:revision>
  <dcterms:created xsi:type="dcterms:W3CDTF">2022-11-09T04:03:39Z</dcterms:created>
  <dcterms:modified xsi:type="dcterms:W3CDTF">2022-11-09T04:36:48Z</dcterms:modified>
</cp:coreProperties>
</file>