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>
        <p:scale>
          <a:sx n="75" d="100"/>
          <a:sy n="75" d="100"/>
        </p:scale>
        <p:origin x="93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2D407-7A50-D047-9C1A-F9E92A4E4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50D5D4-D95B-5D88-3B42-152FEA5264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B55FD-8B4C-5B50-1885-F61AE2188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4D274-6B10-051D-E4F1-1E04333A3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475CA-8EC1-E6E3-8F80-0FF98C75E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4312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4A1D2-25F9-CA8C-BD82-16A5E6365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BFBEF7-677E-FC11-5A2D-81CCB5BE8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D8037-5DC7-B7C2-DF91-F6252E017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A9180-84FF-F9C5-7F8B-3D305CCAE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BF410-542F-23F9-73EB-F09563194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2139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00AF6B-ECE3-E4B6-EE39-90AF572E79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49D966-9B8D-0BEF-BA1D-93EBF7A51B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F9CA4-AC15-D71E-7DFD-B057E5380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D4670-96B2-6BF1-4149-AF6C1AE16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B6B23-A2D9-73B4-669D-B83A8F570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0821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FAFF9-6316-6E1E-1E86-8EDDB9E6C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47BDD-F9EE-1AFF-5FB7-87488F91F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E0229-BE42-B35F-07DB-8D0E445D2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7B3A4-B637-CACA-C3E5-F0885D5FD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D91DB-775D-EA05-3FB4-3C37A6C58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04655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D70CC-2CE9-5B84-3A9C-392DF0E54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29F8E2-C139-B7EA-0782-2EB860452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22877-1E9D-6035-4996-7F8B50BF6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99689-AF84-31E9-15E8-7961D41A5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7918D-F8DC-0DC9-5ABA-A82DE1BAD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405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02EAB-DCA0-DAC1-8456-1EAA6C0FA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32777-0D48-3168-3179-3545A30CF7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B5B0F9-1EFA-0A34-DB46-3689B215E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74B812-EE6E-8472-B039-97C4C5D51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CF0636-FC7F-EB25-A0F9-56F96FF8C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00857-5E56-E762-AE7E-C4AEE0C9E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6258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A3617-CBFD-7634-D2ED-5F1B5DD71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FC08E-3CA6-AB90-A56B-73D0792ED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D2BC5-CF61-D164-07B2-A388345E2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1A1F4C-4608-AC4D-BE35-956E5CA78E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84F24A-4C11-CAA7-06D4-C49C402B03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4269A2-E07C-598A-EC65-A0C73F37D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DF3155-1635-F6D3-53B9-6AF5BB82B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5BE359-08E2-AA29-685F-114E81C55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60553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B74E4-9B51-C6DE-55C3-FC6FB8B49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043CDA-D97F-DEC6-08A9-16CAA885C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F207F7-DC27-7F5A-CA5D-9FF1D4514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5FB537-4E9D-BD35-EBFD-4C977D2CF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5137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5466A-087E-8E0B-940D-FC4010337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29FF4C-CCB8-0CF5-3022-26DAAF5DE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50C68-C695-AF04-68A0-9A451F3B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139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82E6D-B40B-330E-5E9F-DED8D0E24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BEE38-EC94-5B39-8715-F81A28B32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705F0-B8EB-2A11-3687-2982502A4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E8A42D-CDB4-5A6C-F328-C1551455E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FFC592-EDB9-7AC5-53C1-B63100A27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AFCCC-B17B-42D4-48F1-20EC7A6A5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515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97F95-1D6E-DCAF-48C3-D1AE56409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841DDB-92C6-61FF-E82E-8698C53E21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98D66C-3ACD-6B7C-BC32-B56359228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E6640-825C-BE50-6C70-B75C3DBAA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D34E2-6ACF-F310-1BF2-2E8AB7AE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2BFA11-0988-7D44-E2AD-0D7622668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0533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03C55E-58A1-0513-E863-A975A6DC9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0D0615-1B80-F02A-6CB9-DB0B70711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EBD9C-B62F-314A-6C38-BE56FFA309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699A1-C8A9-4D58-B07A-0C28F54B13E1}" type="datetimeFigureOut">
              <a:rPr lang="en-MY" smtClean="0"/>
              <a:t>9/11/2022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7874F-0CD2-27C2-DAB3-CD005559D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88399-32B0-E22F-5EDC-78DD125EA1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AAEB6-2B8B-4D9D-8A34-7400774A214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1826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F3AF2BF-40ED-39BC-BDBF-6C83FAF51988}"/>
              </a:ext>
            </a:extLst>
          </p:cNvPr>
          <p:cNvSpPr txBox="1"/>
          <p:nvPr/>
        </p:nvSpPr>
        <p:spPr>
          <a:xfrm>
            <a:off x="5474044" y="517718"/>
            <a:ext cx="671795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iOS &amp; Android</a:t>
            </a:r>
          </a:p>
          <a:p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Copywriting changes: Please apply copywriting below to mentioned entries points: - </a:t>
            </a:r>
          </a:p>
          <a:p>
            <a:endParaRPr lang="en-MY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ENG: You can only view up to the last 6 months transactions</a:t>
            </a:r>
            <a:b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IND: Anda </a:t>
            </a:r>
            <a:r>
              <a:rPr lang="en-MY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hanya</a:t>
            </a:r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MY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dapat</a:t>
            </a:r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MY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melihat</a:t>
            </a:r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MY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transaksi</a:t>
            </a:r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6 </a:t>
            </a:r>
            <a:r>
              <a:rPr lang="en-MY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bulan</a:t>
            </a:r>
            <a:r>
              <a:rPr lang="en-MY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MY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terakhir</a:t>
            </a:r>
            <a:endParaRPr lang="en-MY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MY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Entry point: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Dashboard – My Fav Acct – Select Fav Acct – </a:t>
            </a:r>
            <a:r>
              <a:rPr lang="en-US" sz="1800" dirty="0">
                <a:solidFill>
                  <a:schemeClr val="tx1"/>
                </a:solidFill>
                <a:highlight>
                  <a:srgbClr val="FFFF00"/>
                </a:highlight>
              </a:rPr>
              <a:t>Click Filter</a:t>
            </a:r>
          </a:p>
          <a:p>
            <a:pPr marL="342900" indent="-342900">
              <a:buAutoNum type="arabicPeriod"/>
            </a:pPr>
            <a:r>
              <a:rPr lang="en-MY" sz="1800" dirty="0">
                <a:solidFill>
                  <a:schemeClr val="tx1"/>
                </a:solidFill>
              </a:rPr>
              <a:t>Dashboard – VIEW ALL ACCOUNT – Select any account – </a:t>
            </a:r>
            <a:r>
              <a:rPr lang="en-MY" sz="1800" dirty="0">
                <a:solidFill>
                  <a:schemeClr val="tx1"/>
                </a:solidFill>
                <a:highlight>
                  <a:srgbClr val="FFFF00"/>
                </a:highlight>
              </a:rPr>
              <a:t>Click Filter</a:t>
            </a:r>
          </a:p>
          <a:p>
            <a:pPr marL="342900" indent="-342900">
              <a:buAutoNum type="arabicPeriod"/>
            </a:pPr>
            <a:r>
              <a:rPr lang="en-MY" sz="1800" dirty="0">
                <a:solidFill>
                  <a:schemeClr val="tx1"/>
                </a:solidFill>
              </a:rPr>
              <a:t>Sub-Menu - My Acct – Deposit Account – Select any account - </a:t>
            </a:r>
            <a:r>
              <a:rPr lang="en-MY" sz="1800" dirty="0">
                <a:solidFill>
                  <a:schemeClr val="tx1"/>
                </a:solidFill>
                <a:highlight>
                  <a:srgbClr val="FFFF00"/>
                </a:highlight>
              </a:rPr>
              <a:t>Click Filter</a:t>
            </a:r>
          </a:p>
          <a:p>
            <a:endParaRPr lang="en-MY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F0C567C-348D-8395-B8A7-187DDA016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66467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D13746D-AAF3-C531-02C1-FF9220E2F27E}"/>
              </a:ext>
            </a:extLst>
          </p:cNvPr>
          <p:cNvSpPr/>
          <p:nvPr/>
        </p:nvSpPr>
        <p:spPr>
          <a:xfrm>
            <a:off x="30068" y="4281837"/>
            <a:ext cx="2770191" cy="203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1A884972-0F8B-15C7-341C-5CEB11E94871}"/>
              </a:ext>
            </a:extLst>
          </p:cNvPr>
          <p:cNvCxnSpPr>
            <a:cxnSpLocks/>
            <a:stCxn id="5" idx="3"/>
            <a:endCxn id="10" idx="1"/>
          </p:cNvCxnSpPr>
          <p:nvPr/>
        </p:nvCxnSpPr>
        <p:spPr>
          <a:xfrm flipV="1">
            <a:off x="2800259" y="2502877"/>
            <a:ext cx="2673785" cy="1880515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169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2</cp:revision>
  <dcterms:created xsi:type="dcterms:W3CDTF">2022-11-09T04:00:50Z</dcterms:created>
  <dcterms:modified xsi:type="dcterms:W3CDTF">2022-11-09T04:27:10Z</dcterms:modified>
</cp:coreProperties>
</file>