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F9535-C59F-F337-58F7-772EA223E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E01EE-6613-5117-09B3-6328B1DE3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BCBB2-4605-3AF7-C1CC-07661C475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F451D-34F4-C0A5-9053-D5470514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D3C8F-C440-9424-61BE-AA60B4AD3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883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04B86-2793-1EF0-6A73-A5D6CABCD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71CFFE-7D44-D0C3-A367-12C4CBCFF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CBA9F-428E-6EA9-4416-F1BDFEE1B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B4991-DA86-891D-44CC-D5292EFE9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C5B32-F9B7-C197-956B-797EBC19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89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0416E-1DBF-412D-7C3A-D910A1A01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1E421B-85C0-6362-72F4-A897A344F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47F1A-679A-6B06-F597-D91EE1E7C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CDCD3-E36A-CE8C-5979-767F326AE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D4682-CA1B-8114-DBA7-102FE91F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9689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E2768-BEC8-3C8F-CAE0-E32EE61D3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21CF3-5EC7-78F4-1BE2-41B5670EE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43292-685B-69DC-1138-11C50740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0600A-0DD9-90E2-F2FD-3EDD8D604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3FCB0-EC1E-147E-598F-36CFDA8B6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305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8198A-10D0-68A7-54F5-EA542BACE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A3EA5-16D4-B3EC-3D92-72A8D8DAD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CCC2C-3D78-D303-E90C-DAC30E32E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63254-9130-9EAD-7F47-2F2EE51CB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CA8DD-3A2A-3D01-5639-1ED47BBA1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4729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036CE-F65B-6E46-DC3C-46D9AB303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CED18-B850-AF31-A5B2-0200072E36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42CB1A-53A2-B870-F53A-B4AD7F58B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D0F4D-6DCA-6F64-DA91-B3E9775C5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C7E2C-71B0-0E0B-21C6-38379C2B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406388-7003-3DCB-4C68-ED9B7C03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12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6B0B7-61F8-03C8-C2B5-48E67FACB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BED2D-92E8-91EA-F909-BA9950AF5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FE613E-32E8-25BB-A391-AEF70909E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21F982-D54C-C959-9F76-455B1D1AD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B5D959-C448-EF3E-C58A-469CADCB30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3C0AB5-E83B-862D-0F75-5625E437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1ADFF5-4410-269F-EB13-3EC2CB2AF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F5AC12-2926-0693-D9F4-8A60E1A14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1733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F7919-6A6D-C228-7E9B-E6867CB58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B1D4E4-90A3-AE7C-7FD5-7385962D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10A730-12F4-C533-48A3-096A599B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3F1E8-13F3-CE78-94B9-02E6933E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910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BBDA88-4314-ED6E-C48C-5149B6BF5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89DF20-346F-FCD1-CC67-8E5C6FE2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99D287-6990-ACEF-FF3E-5D5E0531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684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C5704-926E-321C-9EA8-83372E57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00C63-285E-7D05-DEED-77F7B2966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8CC03-0C43-C653-B6E0-4E315A4DA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17C17-A49C-76F7-2D51-E4A8AE03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3244F-2100-8730-47A1-111FB0CDC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A14EC-9B19-AC1F-4CD5-6BE458598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0833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4754F-DDE0-34BA-D3B1-DB349346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68B43-392C-77B8-2B1D-2E48E3EF78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3D9A0-A605-384D-C866-5723DC1AA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78049-B3EE-4DCA-4EF1-0E7ED1C6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DF714-8035-00E9-F7C8-5968599EB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20EABA-635B-1BCF-C202-8F7653FBB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066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3970B8-29A1-0895-FB5A-2C05FF635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16B49-FA6A-DAF7-2A1D-DFC816BA9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5BE5D-1F83-0D22-FC9D-828B6B18D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6B63F-6214-4952-A330-D707AC312D71}" type="datetimeFigureOut">
              <a:rPr lang="en-MY" smtClean="0"/>
              <a:t>30/11/2022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1EBA-15B3-E3DE-9D5B-512BD4902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DAF2A-ED34-9A4E-6A9C-807DF6FA7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85C6B-402A-4453-B493-3D4D6307ED3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01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421327-6D2B-1BAF-6A69-19B84D75A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57" y="0"/>
            <a:ext cx="3166467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7A8D26-B28D-A219-DE78-B58B1B24C1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212" y="0"/>
            <a:ext cx="351521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1A700D-BC60-0883-2332-A671AAF123F5}"/>
              </a:ext>
            </a:extLst>
          </p:cNvPr>
          <p:cNvSpPr txBox="1"/>
          <p:nvPr/>
        </p:nvSpPr>
        <p:spPr>
          <a:xfrm>
            <a:off x="3373395" y="216513"/>
            <a:ext cx="5126865" cy="2437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Entry point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1. Transaction – Telegraphic – Transfer to a new bene – Regulatory information screen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2. Transaction – Telegraphic – Select Fav bene – Regulatory information screen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3. Transaction – Manage Saved Bene - Telegraphic - Transfer to a new bene - Regulatory information screen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/>
              <a:t>4. Transaction – Manage Saved Bene - Telegraphic – Select Fav Bene – Click Fund Transfer button - Regulatory information screen</a:t>
            </a:r>
          </a:p>
          <a:p>
            <a:pPr>
              <a:lnSpc>
                <a:spcPct val="107000"/>
              </a:lnSpc>
            </a:pPr>
            <a:r>
              <a:rPr lang="en-US" sz="1300" dirty="0"/>
              <a:t>5. Admin -  Sav Bene – Fund Transfer button - Regulatory information screen</a:t>
            </a:r>
            <a:endParaRPr lang="en-MY" sz="1300" dirty="0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E96734BE-BCC9-2D56-7D40-0590D8F2E117}"/>
              </a:ext>
            </a:extLst>
          </p:cNvPr>
          <p:cNvSpPr/>
          <p:nvPr/>
        </p:nvSpPr>
        <p:spPr>
          <a:xfrm>
            <a:off x="2971507" y="1384483"/>
            <a:ext cx="333632" cy="4481633"/>
          </a:xfrm>
          <a:prstGeom prst="rightBrace">
            <a:avLst>
              <a:gd name="adj1" fmla="val 8333"/>
              <a:gd name="adj2" fmla="val 5056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005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815107-77D3-1536-1A7C-A7E752BDD16A}"/>
              </a:ext>
            </a:extLst>
          </p:cNvPr>
          <p:cNvSpPr txBox="1"/>
          <p:nvPr/>
        </p:nvSpPr>
        <p:spPr>
          <a:xfrm>
            <a:off x="6093942" y="713205"/>
            <a:ext cx="6098058" cy="5717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3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FE:</a:t>
            </a:r>
          </a:p>
          <a:p>
            <a:pPr>
              <a:lnSpc>
                <a:spcPct val="107000"/>
              </a:lnSpc>
            </a:pP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13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Takeout Remitter &amp; Beneficiary Information Panel</a:t>
            </a: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follow  attachment)</a:t>
            </a: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Regulatory Info screen - There will be </a:t>
            </a: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change field sequence a below 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 Purpose</a:t>
            </a: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Resident Status</a:t>
            </a: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Remitter Country of Residence</a:t>
            </a: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Remitter Category</a:t>
            </a: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 Country of Residence</a:t>
            </a: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 Category</a:t>
            </a: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Beneficiary Affiliation Status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Add disclaimer info for Regulatory Information (copywriting from @nurina)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Replace with – Able to click on</a:t>
            </a:r>
            <a:r>
              <a:rPr lang="en-US" sz="13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 Guide of Regulatory Info </a:t>
            </a:r>
            <a:endParaRPr lang="en-MY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when clicking </a:t>
            </a:r>
            <a:r>
              <a:rPr lang="en-US" sz="13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User Guide of Regulatory Info </a:t>
            </a:r>
            <a:r>
              <a:rPr lang="en-US" sz="13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will export pdf/csv file LLD Mapping - </a:t>
            </a:r>
          </a:p>
          <a:p>
            <a:endParaRPr lang="en-US" sz="13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300" b="1" dirty="0">
                <a:solidFill>
                  <a:srgbClr val="000000"/>
                </a:solidFill>
                <a:latin typeface="Arial" panose="020B0604020202020204" pitchFamily="34" charset="0"/>
              </a:rPr>
              <a:t>Copywriting</a:t>
            </a:r>
          </a:p>
          <a:p>
            <a:r>
              <a:rPr lang="en-US" sz="13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En</a:t>
            </a:r>
            <a:r>
              <a:rPr lang="en-US" sz="1300" b="1" dirty="0">
                <a:solidFill>
                  <a:srgbClr val="000000"/>
                </a:solidFill>
                <a:latin typeface="Arial" panose="020B0604020202020204" pitchFamily="34" charset="0"/>
              </a:rPr>
              <a:t> : </a:t>
            </a:r>
            <a:r>
              <a:rPr lang="en-US" sz="1300" b="1" dirty="0">
                <a:solidFill>
                  <a:srgbClr val="FF0000"/>
                </a:solidFill>
                <a:latin typeface="Arial" panose="020B0604020202020204" pitchFamily="34" charset="0"/>
              </a:rPr>
              <a:t>User Guide of Regulatory Info</a:t>
            </a:r>
          </a:p>
          <a:p>
            <a:r>
              <a:rPr lang="en-US" sz="1300" b="1" dirty="0">
                <a:solidFill>
                  <a:srgbClr val="000000"/>
                </a:solidFill>
                <a:latin typeface="Arial" panose="020B0604020202020204" pitchFamily="34" charset="0"/>
              </a:rPr>
              <a:t>ID : </a:t>
            </a:r>
            <a:r>
              <a:rPr lang="en-US" sz="1300" b="1" dirty="0">
                <a:solidFill>
                  <a:srgbClr val="FF0000"/>
                </a:solidFill>
                <a:latin typeface="Arial" panose="020B0604020202020204" pitchFamily="34" charset="0"/>
              </a:rPr>
              <a:t>Panduan Lalu Lintas </a:t>
            </a:r>
            <a:r>
              <a:rPr lang="en-US" sz="13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Devisa</a:t>
            </a:r>
            <a:endParaRPr lang="en-US" sz="13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sz="13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en-US" sz="1300" b="1" dirty="0">
                <a:solidFill>
                  <a:srgbClr val="000000"/>
                </a:solidFill>
                <a:highlight>
                  <a:srgbClr val="00FFFF"/>
                </a:highlight>
                <a:latin typeface="Arial" panose="020B0604020202020204" pitchFamily="34" charset="0"/>
              </a:rPr>
              <a:t>BE: </a:t>
            </a:r>
          </a:p>
          <a:p>
            <a:r>
              <a:rPr lang="en-MY" sz="1300" dirty="0">
                <a:solidFill>
                  <a:srgbClr val="000000"/>
                </a:solidFill>
                <a:latin typeface="Arial" panose="020B0604020202020204" pitchFamily="34" charset="0"/>
              </a:rPr>
              <a:t>- Pls refer to </a:t>
            </a:r>
            <a:r>
              <a:rPr lang="en-MY" sz="13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13.18 others/document</a:t>
            </a:r>
            <a:r>
              <a:rPr lang="en-MY" sz="13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MY" sz="1300" b="1" i="0" u="none" strike="noStrike" baseline="0" dirty="0">
                <a:solidFill>
                  <a:srgbClr val="FF0000"/>
                </a:solidFill>
              </a:rPr>
              <a:t>(Pending BE Spec for FE to call for Exporting)</a:t>
            </a:r>
            <a:endParaRPr lang="en-US" sz="13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MY" sz="13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28F913-420E-6877-DC20-49103BE60B23}"/>
              </a:ext>
            </a:extLst>
          </p:cNvPr>
          <p:cNvSpPr txBox="1"/>
          <p:nvPr/>
        </p:nvSpPr>
        <p:spPr>
          <a:xfrm>
            <a:off x="0" y="0"/>
            <a:ext cx="10218008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QC1326</a:t>
            </a:r>
            <a:r>
              <a:rPr lang="en-US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Menu Transaction - Telegraphic Transfer - Regulatory Info </a:t>
            </a:r>
            <a:endParaRPr lang="en-MY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F1F73E-A691-86D8-D884-16C30583B5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674"/>
            <a:ext cx="3515210" cy="62513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47D4F55-CB73-A0E9-11F4-13B8C95382C9}"/>
              </a:ext>
            </a:extLst>
          </p:cNvPr>
          <p:cNvCxnSpPr>
            <a:cxnSpLocks/>
          </p:cNvCxnSpPr>
          <p:nvPr/>
        </p:nvCxnSpPr>
        <p:spPr>
          <a:xfrm flipH="1">
            <a:off x="2483708" y="889686"/>
            <a:ext cx="3610234" cy="8526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00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604FA5-F782-4F37-E948-A7CA47828C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1521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6ACF7E4-CEFF-1FDE-D5DA-682C8E0B63ED}"/>
              </a:ext>
            </a:extLst>
          </p:cNvPr>
          <p:cNvSpPr txBox="1"/>
          <p:nvPr/>
        </p:nvSpPr>
        <p:spPr>
          <a:xfrm>
            <a:off x="3515210" y="754806"/>
            <a:ext cx="8371990" cy="5117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- TransactionFundTransferStep1 Request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- TransactionFundTransferStep1 :- RESPONSE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will get all the necessaries listing from Step1 response by BE </a:t>
            </a:r>
            <a:r>
              <a:rPr lang="en-US" sz="1600" dirty="0"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display for each field.</a:t>
            </a:r>
            <a:endParaRPr lang="en-US" sz="1600" dirty="0">
              <a:effectLst/>
              <a:highlight>
                <a:srgbClr val="00FFFF"/>
              </a:highligh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 Purpose  - call ..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lld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payment_purpose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altLang="zh-CN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omni Spec </a:t>
            </a:r>
            <a:r>
              <a:rPr lang="en-US" altLang="zh-CN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13.19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Resident Status – MLEB call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others/regulatory – 13.9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Remitter Country of Residence - call ..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lld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MY" sz="18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</a:rPr>
              <a:t>Remitter Country Of Residence</a:t>
            </a:r>
            <a:r>
              <a:rPr lang="en-MY" sz="1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omni Spec </a:t>
            </a:r>
            <a:r>
              <a:rPr lang="en-US" altLang="zh-CN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13.22</a:t>
            </a:r>
            <a:endParaRPr lang="en-MY" sz="16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Remitter Category - call ..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lld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remitter_category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omni Spec </a:t>
            </a:r>
            <a:r>
              <a:rPr lang="en-US" altLang="zh-CN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13.23</a:t>
            </a:r>
            <a:endParaRPr lang="en-US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 Country of Residence - call ..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lld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beneficiary_country_of_resd</a:t>
            </a: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omni Spec </a:t>
            </a:r>
            <a:r>
              <a:rPr lang="en-US" altLang="zh-CN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13.21</a:t>
            </a:r>
            <a:endParaRPr lang="en-MY" sz="16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 Category - call ..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lld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beneficiary_category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omni Spec </a:t>
            </a:r>
            <a:r>
              <a:rPr lang="en-US" altLang="zh-CN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13.20</a:t>
            </a:r>
            <a:endParaRPr lang="en-MY" sz="16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 Affiliation Status - call ..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lld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beneficiary_affiliation</a:t>
            </a:r>
            <a:r>
              <a:rPr lang="en-US" altLang="zh-CN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omni Spec </a:t>
            </a:r>
            <a:r>
              <a:rPr lang="en-US" altLang="zh-CN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13.24</a:t>
            </a:r>
            <a:endParaRPr lang="en-MY" sz="16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348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</TotalTime>
  <Words>357</Words>
  <Application>Microsoft Office PowerPoint</Application>
  <PresentationFormat>Widescreen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19</cp:revision>
  <dcterms:created xsi:type="dcterms:W3CDTF">2022-11-24T07:50:12Z</dcterms:created>
  <dcterms:modified xsi:type="dcterms:W3CDTF">2022-12-01T00:13:53Z</dcterms:modified>
</cp:coreProperties>
</file>