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308" r:id="rId4"/>
    <p:sldId id="309" r:id="rId5"/>
    <p:sldId id="289" r:id="rId6"/>
    <p:sldId id="268" r:id="rId7"/>
    <p:sldId id="269" r:id="rId8"/>
    <p:sldId id="291" r:id="rId9"/>
    <p:sldId id="278" r:id="rId10"/>
    <p:sldId id="290" r:id="rId11"/>
    <p:sldId id="297" r:id="rId12"/>
    <p:sldId id="299" r:id="rId13"/>
    <p:sldId id="296" r:id="rId14"/>
    <p:sldId id="284" r:id="rId15"/>
    <p:sldId id="301" r:id="rId16"/>
    <p:sldId id="261" r:id="rId17"/>
    <p:sldId id="303" r:id="rId18"/>
    <p:sldId id="30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p Jun Hui" initials="YJH" lastIdx="12" clrIdx="0">
    <p:extLst>
      <p:ext uri="{19B8F6BF-5375-455C-9EA6-DF929625EA0E}">
        <p15:presenceInfo xmlns:p15="http://schemas.microsoft.com/office/powerpoint/2012/main" userId="S::junhui.yap@silverglobe.com::cae33981-64ab-49ed-90b5-00ddbc4369e2" providerId="AD"/>
      </p:ext>
    </p:extLst>
  </p:cmAuthor>
  <p:cmAuthor id="2" name="Jimmy Jiun Phang" initials="JJP" lastIdx="43" clrIdx="1">
    <p:extLst>
      <p:ext uri="{19B8F6BF-5375-455C-9EA6-DF929625EA0E}">
        <p15:presenceInfo xmlns:p15="http://schemas.microsoft.com/office/powerpoint/2012/main" userId="S::jiunphang@silverglobe.com::cf94af40-6da8-4c54-85f8-9744fb3cef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09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8-18T10:07:25.515" idx="16">
    <p:pos x="6066" y="906"/>
    <p:text>There will be no Device Binding Status = NEW
There will be only 2 Device Status. 
1. Pending
2. Active</p:text>
    <p:extLst>
      <p:ext uri="{C676402C-5697-4E1C-873F-D02D1690AC5C}">
        <p15:threadingInfo xmlns:p15="http://schemas.microsoft.com/office/powerpoint/2012/main" timeZoneBias="-480"/>
      </p:ext>
    </p:extLst>
  </p:cm>
  <p:cm authorId="2" dt="2022-08-18T10:09:46.369" idx="18">
    <p:pos x="3714" y="1914"/>
    <p:text>3rd Entry:-
The Active status Device could be Primary Device or Secondary Device.
As long as the IsBinded = True with ACTIVE status.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9-01T08:40:03.816" idx="37">
    <p:pos x="5466" y="878"/>
    <p:text>New Device could be other secondary device = 3rd device.</p:text>
    <p:extLst>
      <p:ext uri="{C676402C-5697-4E1C-873F-D02D1690AC5C}">
        <p15:threadingInfo xmlns:p15="http://schemas.microsoft.com/office/powerpoint/2012/main" timeZoneBias="-480"/>
      </p:ext>
    </p:extLst>
  </p:cm>
  <p:cm authorId="2" dt="2022-09-01T08:40:40.252" idx="38">
    <p:pos x="-22" y="-126"/>
    <p:text>New device 
Profile A 
isbinded = false
BE checks if there is any device (profile tight to other device) which is pending approval from device list. 
- if no device pending for approval, proceed to binding  
------------
New device 
SAME Profile A 
IsBinded=false
BE Checks if there is any device (profile tight to other device) which is pending approval from device list. 
Is yes, there is a secondary device pending for approval l; not allow to to bind, proceed to FE to display exception screen message. “You’re not allowed to bind this 3rd device before using primary device approve the 2nd device.</p:text>
    <p:extLst>
      <p:ext uri="{C676402C-5697-4E1C-873F-D02D1690AC5C}">
        <p15:threadingInfo xmlns:p15="http://schemas.microsoft.com/office/powerpoint/2012/main" timeZoneBias="-480"/>
      </p:ext>
    </p:extLst>
  </p:cm>
  <p:cm authorId="2" dt="2022-09-06T10:48:45.328" idx="39">
    <p:pos x="5492" y="1516"/>
    <p:text>Everytime, every device comes to login:- 
After Autenticate successfully, BE will pass omni a device list (if there is any) from MLEB DB based on the current login CIF Profile.
BE can pass empty list as well for synchronizatin purpose.</p:text>
    <p:extLst>
      <p:ext uri="{C676402C-5697-4E1C-873F-D02D1690AC5C}">
        <p15:threadingInfo xmlns:p15="http://schemas.microsoft.com/office/powerpoint/2012/main" timeZoneBias="-4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9-01T16:10:54.437" idx="23">
    <p:pos x="666" y="1562"/>
    <p:text>Current Device = Primary Device (when there is more then 1 binded device with one profile.)
- Unable to unbind itself
Current Device = Primary 
Able to unbind secondary
Current Device = Primary
Able to unbind when just only 1 device being binded.
Current Device = Secondary
Unable to unbind Primary Device
Current Device = Secondary 
Able to unbind
Current Device = Secondary
Unable to unbind other Secondary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B645-412A-B355-0631-D16A6841E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31DEF9-F1FE-E48E-9DC6-561ACDEE1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F520A-FEA8-5C63-D828-8CFEA86B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40753-9CF9-082B-460C-31B98C64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65408-5F1E-2CC1-2D3E-802A2E0F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488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C3FF0-ACC1-D20A-A02E-861A1424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A8CB17-0E6B-D97E-1D70-1B3655657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A6D73-7467-1F81-F72B-FD4B4259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CC987-37AC-9CCF-2386-C0333F309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E3C81-86D1-4659-6571-6C9052D6B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260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A8C06-7943-FCE9-5858-6150A5F49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493FEB-4804-ED02-115C-963D0A89E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35E57-2EE0-FDA0-54F7-61394337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68496-8679-D984-E1D5-B4BB51AF0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4EE94-D4C7-3967-FD5E-A84412A6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8142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F3E65-4AAB-D2A7-D9C2-280B77B0D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0401E-DBAC-ED16-44AE-F9B95C17A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F5A38-4398-658B-2980-461C8DF10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2761-2994-DC7D-9759-0A6E3795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A5C29-97A9-1C40-0696-73E399D8C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506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B1557-F541-3729-4A89-9FC620CA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D99E0-9543-CB5B-8E30-CFD6F6027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4FF2B-F3C0-D797-AC41-AE8226ED6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9F34A-1B17-305A-CCC2-254A5B8F1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A6CBB-24D1-E789-6F60-3B4B9E90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297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4B11A-5812-B364-B394-04888A0A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92A49-7B14-9530-4252-D025B31232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CAAB3-4A08-1948-1F41-040A97B4D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A0BAA-A0B5-0AB9-3642-7660C4C79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34759-6AC5-2D10-F8EF-2A1F2409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75F51-6517-2D0C-78DA-6F92C3F0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560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F8BF6-9349-4056-9681-328C1A7E6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5CBD5-80E2-8EE1-2AA1-B37F2A91C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063DD-C1DC-E924-845F-DE9674903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BECD1-2710-D549-D1B0-86F22BD14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9B12F7-0ABB-056F-855E-B7171B6BB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53BFC9-3A21-55A2-90CF-11DD0C34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EA0C80-691F-02F9-0B96-898C28D0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7ED87-2D29-47D7-114B-EBA46D16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546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B19D-A9F3-D647-B744-23B0FB50E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4E5F93-08FE-24B6-16BB-FFEE27AEA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843EF-D923-70CF-CBCD-B9D0290A2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1CD49-FD90-C9AE-3D6A-75B895D71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371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16DCC1-F7C7-2E4D-3539-12B4282EB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4D588-985C-0378-B5B9-A00FD1F3B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2B7E2-45BD-735F-5832-82D947F7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7751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B5CA-F797-1EDB-CEFF-49475B99D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FE92F-681D-C038-83DF-FFD60A446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FAC1-6362-0609-956C-0D4411F72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56DFC-2439-0839-10E2-2DDC0FD5E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83646-1C37-07B0-4790-5137F1E3D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121E9-C6EB-3B18-BBB6-6948A65AA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8787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EEE3-2288-ABF1-B7E9-3E488E6D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41D802-B2B8-3C55-1B77-05448828EF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16C902-1496-47E7-CCB6-8460C0A35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3227B-4AE4-A951-8E6C-576B16081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11F2B-4BF7-6683-B4EB-2808E0F5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3BF25C-2AFB-8B63-10E9-F3F986E26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000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EF7527-0555-EE3F-6530-6402C872E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E62DD-8219-311C-B17C-A8F8C0238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886FE-8BE3-0A39-26B4-8154D5329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1576D-C24E-4C95-9B21-5AB2371F743E}" type="datetimeFigureOut">
              <a:rPr lang="en-MY" smtClean="0"/>
              <a:t>24/11/2022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5B03F-F127-7DFF-9159-F8E0A4C54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CDCD4-877B-F7A3-ABBE-06DDC0409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F1040-0331-4EAD-8093-3654ADF6E1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3917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OCBC Velocity Mobile Banking</a:t>
            </a:r>
            <a:br>
              <a:rPr lang="en-US" sz="4800" dirty="0"/>
            </a:br>
            <a:r>
              <a:rPr lang="en-US" altLang="zh-CN" sz="4800" dirty="0"/>
              <a:t>Primary Device Approval Process Flow &amp; </a:t>
            </a:r>
            <a:br>
              <a:rPr lang="en-US" altLang="zh-CN" sz="4800" dirty="0"/>
            </a:br>
            <a:r>
              <a:rPr lang="en-US" sz="4800" dirty="0"/>
              <a:t>Device Management</a:t>
            </a:r>
          </a:p>
        </p:txBody>
      </p:sp>
    </p:spTree>
    <p:extLst>
      <p:ext uri="{BB962C8B-B14F-4D97-AF65-F5344CB8AC3E}">
        <p14:creationId xmlns:p14="http://schemas.microsoft.com/office/powerpoint/2010/main" val="1452522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DE8643-930F-C4E5-E61B-9D05F7082289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Device Management</a:t>
            </a:r>
          </a:p>
        </p:txBody>
      </p:sp>
    </p:spTree>
    <p:extLst>
      <p:ext uri="{BB962C8B-B14F-4D97-AF65-F5344CB8AC3E}">
        <p14:creationId xmlns:p14="http://schemas.microsoft.com/office/powerpoint/2010/main" val="92215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628342"/>
              </p:ext>
            </p:extLst>
          </p:nvPr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30385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1902940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970952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5" y="-32046"/>
            <a:ext cx="620207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b="1" dirty="0">
                <a:highlight>
                  <a:srgbClr val="FF00FF"/>
                </a:highlight>
              </a:rPr>
              <a:t>Device Management</a:t>
            </a:r>
            <a:r>
              <a:rPr lang="en-MY" sz="1600" dirty="0"/>
              <a:t> Continue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FBBA66-BD5E-9203-2B71-C8F064BB3B96}"/>
              </a:ext>
            </a:extLst>
          </p:cNvPr>
          <p:cNvSpPr txBox="1"/>
          <p:nvPr/>
        </p:nvSpPr>
        <p:spPr>
          <a:xfrm>
            <a:off x="1712371" y="1861346"/>
            <a:ext cx="2231136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Display list of device, with additional information &amp; label</a:t>
            </a:r>
          </a:p>
          <a:p>
            <a:r>
              <a:rPr lang="en-MY" sz="1100" dirty="0"/>
              <a:t>- Manage Device button</a:t>
            </a:r>
          </a:p>
          <a:p>
            <a:r>
              <a:rPr lang="en-MY" sz="1100" dirty="0"/>
              <a:t>- Primary, or Secondary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D4F18D-F7BE-2F22-F4DC-072A2C15EA7A}"/>
              </a:ext>
            </a:extLst>
          </p:cNvPr>
          <p:cNvSpPr txBox="1"/>
          <p:nvPr/>
        </p:nvSpPr>
        <p:spPr>
          <a:xfrm>
            <a:off x="8587957" y="2130273"/>
            <a:ext cx="1010253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list of </a:t>
            </a:r>
            <a:r>
              <a:rPr lang="en-MY" sz="1100" dirty="0" err="1"/>
              <a:t>binded</a:t>
            </a:r>
            <a:r>
              <a:rPr lang="en-MY" sz="1100" dirty="0"/>
              <a:t> devices with device level (Primary/Secondary)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CD9777-9263-56F8-A212-DA4BD3FE6B19}"/>
              </a:ext>
            </a:extLst>
          </p:cNvPr>
          <p:cNvSpPr txBox="1"/>
          <p:nvPr/>
        </p:nvSpPr>
        <p:spPr>
          <a:xfrm>
            <a:off x="1724729" y="1268235"/>
            <a:ext cx="2212147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Request list of device - Use current </a:t>
            </a:r>
            <a:r>
              <a:rPr lang="en-MY" sz="1100" dirty="0" err="1"/>
              <a:t>DeviceCIFEnquiry</a:t>
            </a:r>
            <a:endParaRPr lang="en-MY" sz="1100" dirty="0"/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603361D4-88E1-FE89-4B8F-058C0DDBF661}"/>
              </a:ext>
            </a:extLst>
          </p:cNvPr>
          <p:cNvCxnSpPr>
            <a:cxnSpLocks/>
            <a:stCxn id="69" idx="4"/>
            <a:endCxn id="30" idx="0"/>
          </p:cNvCxnSpPr>
          <p:nvPr/>
        </p:nvCxnSpPr>
        <p:spPr>
          <a:xfrm rot="16200000" flipH="1">
            <a:off x="2748383" y="1185815"/>
            <a:ext cx="164182" cy="6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04A68473-D821-A448-AD00-1795BE025DD6}"/>
              </a:ext>
            </a:extLst>
          </p:cNvPr>
          <p:cNvCxnSpPr>
            <a:cxnSpLocks/>
            <a:stCxn id="29" idx="1"/>
            <a:endCxn id="19" idx="3"/>
          </p:cNvCxnSpPr>
          <p:nvPr/>
        </p:nvCxnSpPr>
        <p:spPr>
          <a:xfrm rot="10800000">
            <a:off x="3943507" y="2246067"/>
            <a:ext cx="4644450" cy="43820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0FE20F53-EC8C-F7F9-BDF9-DBA38B69B8A5}"/>
              </a:ext>
            </a:extLst>
          </p:cNvPr>
          <p:cNvCxnSpPr>
            <a:cxnSpLocks/>
            <a:stCxn id="30" idx="3"/>
            <a:endCxn id="15" idx="1"/>
          </p:cNvCxnSpPr>
          <p:nvPr/>
        </p:nvCxnSpPr>
        <p:spPr>
          <a:xfrm flipV="1">
            <a:off x="3936876" y="1483662"/>
            <a:ext cx="4651081" cy="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6F9A9F0-6EA9-FC99-805A-ED5C0483B673}"/>
              </a:ext>
            </a:extLst>
          </p:cNvPr>
          <p:cNvSpPr txBox="1"/>
          <p:nvPr/>
        </p:nvSpPr>
        <p:spPr>
          <a:xfrm>
            <a:off x="10256656" y="1300542"/>
            <a:ext cx="1645920" cy="3657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list of </a:t>
            </a:r>
            <a:r>
              <a:rPr lang="en-MY" sz="1100" dirty="0" err="1"/>
              <a:t>binded</a:t>
            </a:r>
            <a:r>
              <a:rPr lang="en-MY" sz="1100" dirty="0"/>
              <a:t> devices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9336E0-3B11-115E-64DE-562CD73B3D28}"/>
              </a:ext>
            </a:extLst>
          </p:cNvPr>
          <p:cNvSpPr txBox="1"/>
          <p:nvPr/>
        </p:nvSpPr>
        <p:spPr>
          <a:xfrm>
            <a:off x="8587957" y="1183580"/>
            <a:ext cx="1010252" cy="6001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Request list of </a:t>
            </a:r>
            <a:r>
              <a:rPr lang="en-MY" sz="1100" dirty="0" err="1"/>
              <a:t>binded</a:t>
            </a:r>
            <a:r>
              <a:rPr lang="en-MY" sz="1100" dirty="0"/>
              <a:t> devices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1AF3B02E-B274-8A7C-ECA5-4F2F9CBA9E45}"/>
              </a:ext>
            </a:extLst>
          </p:cNvPr>
          <p:cNvCxnSpPr>
            <a:cxnSpLocks/>
            <a:stCxn id="15" idx="3"/>
            <a:endCxn id="14" idx="1"/>
          </p:cNvCxnSpPr>
          <p:nvPr/>
        </p:nvCxnSpPr>
        <p:spPr>
          <a:xfrm flipV="1">
            <a:off x="9598209" y="1483422"/>
            <a:ext cx="658447" cy="24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5524E3C2-9E45-889B-71F7-2B1A2A170435}"/>
              </a:ext>
            </a:extLst>
          </p:cNvPr>
          <p:cNvCxnSpPr>
            <a:cxnSpLocks/>
            <a:stCxn id="14" idx="2"/>
            <a:endCxn id="29" idx="3"/>
          </p:cNvCxnSpPr>
          <p:nvPr/>
        </p:nvCxnSpPr>
        <p:spPr>
          <a:xfrm rot="5400000">
            <a:off x="9829929" y="1434583"/>
            <a:ext cx="1017969" cy="14814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Diamond 70">
            <a:extLst>
              <a:ext uri="{FF2B5EF4-FFF2-40B4-BE49-F238E27FC236}">
                <a16:creationId xmlns:a16="http://schemas.microsoft.com/office/drawing/2014/main" id="{33E9E523-33F0-4FBF-EF62-A5C52631A0E8}"/>
              </a:ext>
            </a:extLst>
          </p:cNvPr>
          <p:cNvSpPr/>
          <p:nvPr/>
        </p:nvSpPr>
        <p:spPr>
          <a:xfrm>
            <a:off x="2648051" y="2904638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B9ACA461-4185-1AF1-4249-D3F2734C8758}"/>
              </a:ext>
            </a:extLst>
          </p:cNvPr>
          <p:cNvCxnSpPr>
            <a:cxnSpLocks/>
            <a:stCxn id="30" idx="2"/>
            <a:endCxn id="19" idx="0"/>
          </p:cNvCxnSpPr>
          <p:nvPr/>
        </p:nvCxnSpPr>
        <p:spPr>
          <a:xfrm rot="5400000">
            <a:off x="2748259" y="1778802"/>
            <a:ext cx="162224" cy="28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0E43B842-2C3C-930D-164C-CFAF82B93420}"/>
              </a:ext>
            </a:extLst>
          </p:cNvPr>
          <p:cNvCxnSpPr>
            <a:cxnSpLocks/>
            <a:stCxn id="19" idx="2"/>
            <a:endCxn id="71" idx="0"/>
          </p:cNvCxnSpPr>
          <p:nvPr/>
        </p:nvCxnSpPr>
        <p:spPr>
          <a:xfrm rot="16200000" flipH="1">
            <a:off x="2692510" y="2766216"/>
            <a:ext cx="273851" cy="299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2728FFE-AE55-EB10-3A0B-C24C1ECD31A3}"/>
              </a:ext>
            </a:extLst>
          </p:cNvPr>
          <p:cNvSpPr txBox="1"/>
          <p:nvPr/>
        </p:nvSpPr>
        <p:spPr>
          <a:xfrm>
            <a:off x="1001158" y="2840591"/>
            <a:ext cx="1669893" cy="196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100" dirty="0"/>
              <a:t>Current Device = Primary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AE488E1-4992-CD55-DC8C-333A72325119}"/>
              </a:ext>
            </a:extLst>
          </p:cNvPr>
          <p:cNvSpPr txBox="1"/>
          <p:nvPr/>
        </p:nvSpPr>
        <p:spPr>
          <a:xfrm>
            <a:off x="2940009" y="2844828"/>
            <a:ext cx="1829568" cy="196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100" dirty="0"/>
              <a:t>Current Device  </a:t>
            </a:r>
            <a:r>
              <a:rPr lang="en-MY" sz="1100" dirty="0">
                <a:latin typeface="arial" panose="020B0604020202020204" pitchFamily="34" charset="0"/>
              </a:rPr>
              <a:t>= </a:t>
            </a:r>
            <a:r>
              <a:rPr lang="en-MY" sz="1100" dirty="0"/>
              <a:t>Secondary</a:t>
            </a:r>
          </a:p>
        </p:txBody>
      </p:sp>
      <p:sp>
        <p:nvSpPr>
          <p:cNvPr id="86" name="Diamond 85">
            <a:extLst>
              <a:ext uri="{FF2B5EF4-FFF2-40B4-BE49-F238E27FC236}">
                <a16:creationId xmlns:a16="http://schemas.microsoft.com/office/drawing/2014/main" id="{474D3B4D-874B-FD76-3937-F627261EC1E9}"/>
              </a:ext>
            </a:extLst>
          </p:cNvPr>
          <p:cNvSpPr/>
          <p:nvPr/>
        </p:nvSpPr>
        <p:spPr>
          <a:xfrm>
            <a:off x="1882725" y="3267861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9F6BDC3-9665-B2DA-7280-C73BA4DE4D97}"/>
              </a:ext>
            </a:extLst>
          </p:cNvPr>
          <p:cNvSpPr txBox="1"/>
          <p:nvPr/>
        </p:nvSpPr>
        <p:spPr>
          <a:xfrm>
            <a:off x="2014144" y="3217471"/>
            <a:ext cx="149235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900" dirty="0"/>
              <a:t>Click Manage Device </a:t>
            </a:r>
          </a:p>
          <a:p>
            <a:pPr algn="ctr"/>
            <a:r>
              <a:rPr lang="en-MY" sz="900" dirty="0"/>
              <a:t>on Secondary</a:t>
            </a:r>
            <a:endParaRPr lang="en-MY" sz="900" dirty="0">
              <a:solidFill>
                <a:schemeClr val="bg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AD20B0-7874-FE6D-809A-D1CC52C9658C}"/>
              </a:ext>
            </a:extLst>
          </p:cNvPr>
          <p:cNvSpPr txBox="1"/>
          <p:nvPr/>
        </p:nvSpPr>
        <p:spPr>
          <a:xfrm>
            <a:off x="692698" y="3225635"/>
            <a:ext cx="13551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900" dirty="0"/>
              <a:t>Click Manage Device </a:t>
            </a:r>
          </a:p>
          <a:p>
            <a:pPr algn="ctr"/>
            <a:r>
              <a:rPr lang="en-MY" sz="900" dirty="0"/>
              <a:t>on Primary</a:t>
            </a:r>
            <a:endParaRPr lang="en-MY" sz="900" dirty="0">
              <a:solidFill>
                <a:schemeClr val="bg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DC0F05A-17F7-C1B3-BEBC-7AC58087CF44}"/>
              </a:ext>
            </a:extLst>
          </p:cNvPr>
          <p:cNvSpPr txBox="1"/>
          <p:nvPr/>
        </p:nvSpPr>
        <p:spPr>
          <a:xfrm>
            <a:off x="294817" y="3721971"/>
            <a:ext cx="1590859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zh-CN" sz="1100" dirty="0">
                <a:highlight>
                  <a:srgbClr val="FF00FF"/>
                </a:highlight>
              </a:rPr>
              <a:t>Prompt exception: “You’re not allowed to unbind “Primary Device””</a:t>
            </a:r>
            <a:endParaRPr lang="en-US" altLang="zh-CN" sz="1100" dirty="0"/>
          </a:p>
          <a:p>
            <a:r>
              <a:rPr lang="en-US" altLang="zh-CN" sz="1100" dirty="0"/>
              <a:t>- Display Primary Device </a:t>
            </a:r>
            <a:r>
              <a:rPr lang="en-US" altLang="zh-CN" sz="1100" b="1" dirty="0"/>
              <a:t>(Label)</a:t>
            </a:r>
          </a:p>
          <a:p>
            <a:r>
              <a:rPr lang="en-US" altLang="zh-CN" sz="1100" b="1" dirty="0"/>
              <a:t>- No Primary Label </a:t>
            </a:r>
            <a:r>
              <a:rPr lang="en-US" altLang="zh-CN" sz="1100" dirty="0"/>
              <a:t>display on Secondary.</a:t>
            </a:r>
            <a:endParaRPr lang="en-US" altLang="zh-CN" sz="1100" b="1" dirty="0"/>
          </a:p>
          <a:p>
            <a:r>
              <a:rPr lang="en-US" altLang="zh-CN" sz="1100" dirty="0"/>
              <a:t>- unable to unbind itself.</a:t>
            </a:r>
          </a:p>
        </p:txBody>
      </p: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633856AA-2803-7222-FFD1-6CADB2B6FAA0}"/>
              </a:ext>
            </a:extLst>
          </p:cNvPr>
          <p:cNvCxnSpPr>
            <a:cxnSpLocks/>
            <a:stCxn id="71" idx="1"/>
            <a:endCxn id="86" idx="0"/>
          </p:cNvCxnSpPr>
          <p:nvPr/>
        </p:nvCxnSpPr>
        <p:spPr>
          <a:xfrm rot="10800000" flipV="1">
            <a:off x="2065605" y="3041797"/>
            <a:ext cx="582446" cy="2260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or: Elbow 92">
            <a:extLst>
              <a:ext uri="{FF2B5EF4-FFF2-40B4-BE49-F238E27FC236}">
                <a16:creationId xmlns:a16="http://schemas.microsoft.com/office/drawing/2014/main" id="{35CA936A-86F3-4781-3800-A7466E562D3D}"/>
              </a:ext>
            </a:extLst>
          </p:cNvPr>
          <p:cNvCxnSpPr>
            <a:cxnSpLocks/>
            <a:stCxn id="86" idx="1"/>
            <a:endCxn id="89" idx="0"/>
          </p:cNvCxnSpPr>
          <p:nvPr/>
        </p:nvCxnSpPr>
        <p:spPr>
          <a:xfrm rot="10800000" flipV="1">
            <a:off x="1090247" y="3405021"/>
            <a:ext cx="792478" cy="3169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74A6D20B-26F5-E8EF-DA0E-BCEBC16008D9}"/>
              </a:ext>
            </a:extLst>
          </p:cNvPr>
          <p:cNvCxnSpPr>
            <a:cxnSpLocks/>
            <a:stCxn id="86" idx="3"/>
            <a:endCxn id="99" idx="0"/>
          </p:cNvCxnSpPr>
          <p:nvPr/>
        </p:nvCxnSpPr>
        <p:spPr>
          <a:xfrm>
            <a:off x="2248485" y="3405021"/>
            <a:ext cx="942898" cy="34657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EE262A6-3E0E-02C1-1493-C144A87F46FD}"/>
              </a:ext>
            </a:extLst>
          </p:cNvPr>
          <p:cNvSpPr txBox="1"/>
          <p:nvPr/>
        </p:nvSpPr>
        <p:spPr>
          <a:xfrm>
            <a:off x="2354707" y="3751598"/>
            <a:ext cx="1673352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>
                <a:highlight>
                  <a:srgbClr val="FF00FF"/>
                </a:highlight>
              </a:rPr>
              <a:t>Display </a:t>
            </a:r>
            <a:r>
              <a:rPr lang="en-US" sz="1100" dirty="0">
                <a:highlight>
                  <a:srgbClr val="FF00FF"/>
                </a:highlight>
              </a:rPr>
              <a:t>o</a:t>
            </a:r>
            <a:r>
              <a:rPr lang="en-MY" sz="1100" dirty="0" err="1">
                <a:highlight>
                  <a:srgbClr val="FF00FF"/>
                </a:highlight>
              </a:rPr>
              <a:t>ption</a:t>
            </a:r>
            <a:r>
              <a:rPr lang="en-MY" sz="1100" dirty="0">
                <a:highlight>
                  <a:srgbClr val="FF00FF"/>
                </a:highlight>
              </a:rPr>
              <a:t> to proceed </a:t>
            </a:r>
            <a:r>
              <a:rPr lang="en-MY" sz="1100" b="1" dirty="0">
                <a:highlight>
                  <a:srgbClr val="FF00FF"/>
                </a:highlight>
              </a:rPr>
              <a:t>Unbind</a:t>
            </a:r>
            <a:r>
              <a:rPr lang="en-MY" sz="1100" dirty="0">
                <a:highlight>
                  <a:srgbClr val="FF00FF"/>
                </a:highlight>
              </a:rPr>
              <a:t> or </a:t>
            </a:r>
            <a:r>
              <a:rPr lang="en-MY" sz="1100" b="1" dirty="0">
                <a:highlight>
                  <a:srgbClr val="FF00FF"/>
                </a:highlight>
              </a:rPr>
              <a:t>Switch</a:t>
            </a:r>
            <a:r>
              <a:rPr lang="en-MY" sz="1100" dirty="0"/>
              <a:t> before  current primary gets to unbind.</a:t>
            </a:r>
          </a:p>
        </p:txBody>
      </p:sp>
      <p:sp>
        <p:nvSpPr>
          <p:cNvPr id="102" name="Diamond 101">
            <a:extLst>
              <a:ext uri="{FF2B5EF4-FFF2-40B4-BE49-F238E27FC236}">
                <a16:creationId xmlns:a16="http://schemas.microsoft.com/office/drawing/2014/main" id="{AF33A15A-921C-A77A-7E1A-5534EC9CDE41}"/>
              </a:ext>
            </a:extLst>
          </p:cNvPr>
          <p:cNvSpPr/>
          <p:nvPr/>
        </p:nvSpPr>
        <p:spPr>
          <a:xfrm>
            <a:off x="5690014" y="3852263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6C62A7DB-1FE1-A9CD-70D6-AE28868D9D7C}"/>
              </a:ext>
            </a:extLst>
          </p:cNvPr>
          <p:cNvCxnSpPr>
            <a:cxnSpLocks/>
            <a:stCxn id="71" idx="3"/>
            <a:endCxn id="102" idx="0"/>
          </p:cNvCxnSpPr>
          <p:nvPr/>
        </p:nvCxnSpPr>
        <p:spPr>
          <a:xfrm>
            <a:off x="3013811" y="3041798"/>
            <a:ext cx="2859083" cy="81046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C7898C53-D1B7-B2D9-2B90-DA7F68B6EB09}"/>
              </a:ext>
            </a:extLst>
          </p:cNvPr>
          <p:cNvSpPr txBox="1"/>
          <p:nvPr/>
        </p:nvSpPr>
        <p:spPr>
          <a:xfrm>
            <a:off x="3947861" y="4781611"/>
            <a:ext cx="1110206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>
                <a:highlight>
                  <a:srgbClr val="FF00FF"/>
                </a:highlight>
              </a:rPr>
              <a:t>Prompt exception “Need to Login primary Device to unbind Primary</a:t>
            </a:r>
            <a:endParaRPr lang="en-MY" sz="11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C0AC78F3-7108-2C61-25AA-A31E3BA165AF}"/>
              </a:ext>
            </a:extLst>
          </p:cNvPr>
          <p:cNvSpPr txBox="1"/>
          <p:nvPr/>
        </p:nvSpPr>
        <p:spPr>
          <a:xfrm>
            <a:off x="1273687" y="6300844"/>
            <a:ext cx="1581912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Continue unbind BAU</a:t>
            </a:r>
          </a:p>
        </p:txBody>
      </p: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34B66088-DEE8-C912-0D2B-322B345F1852}"/>
              </a:ext>
            </a:extLst>
          </p:cNvPr>
          <p:cNvCxnSpPr>
            <a:cxnSpLocks/>
            <a:stCxn id="86" idx="2"/>
            <a:endCxn id="107" idx="0"/>
          </p:cNvCxnSpPr>
          <p:nvPr/>
        </p:nvCxnSpPr>
        <p:spPr>
          <a:xfrm rot="5400000">
            <a:off x="685793" y="4921031"/>
            <a:ext cx="2758663" cy="96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BC90C6F9-1EE4-F94A-CF9A-E9187D62AB37}"/>
              </a:ext>
            </a:extLst>
          </p:cNvPr>
          <p:cNvSpPr txBox="1"/>
          <p:nvPr/>
        </p:nvSpPr>
        <p:spPr>
          <a:xfrm>
            <a:off x="1113323" y="5996508"/>
            <a:ext cx="1656986" cy="2522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900" dirty="0"/>
              <a:t>Click Manage Device</a:t>
            </a:r>
          </a:p>
          <a:p>
            <a:pPr algn="ctr"/>
            <a:r>
              <a:rPr lang="en-MY" sz="900" dirty="0"/>
              <a:t>(only 1 device = Primary)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04F34E3-6094-52A5-4438-5ACE0124117C}"/>
              </a:ext>
            </a:extLst>
          </p:cNvPr>
          <p:cNvSpPr txBox="1"/>
          <p:nvPr/>
        </p:nvSpPr>
        <p:spPr>
          <a:xfrm>
            <a:off x="4578814" y="3798168"/>
            <a:ext cx="114752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900" dirty="0"/>
              <a:t>Click Manage Device </a:t>
            </a:r>
          </a:p>
          <a:p>
            <a:pPr algn="ctr"/>
            <a:r>
              <a:rPr lang="en-MY" sz="900" dirty="0"/>
              <a:t>on Primary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36BC103-2837-F997-5E36-E3158F6F8DCF}"/>
              </a:ext>
            </a:extLst>
          </p:cNvPr>
          <p:cNvSpPr txBox="1"/>
          <p:nvPr/>
        </p:nvSpPr>
        <p:spPr>
          <a:xfrm>
            <a:off x="6049389" y="3792213"/>
            <a:ext cx="165099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900" dirty="0"/>
              <a:t>Click Manage Device on “Own” Secondary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B730BCF-450B-8DF2-B9BF-9BA8B4C637B0}"/>
              </a:ext>
            </a:extLst>
          </p:cNvPr>
          <p:cNvSpPr txBox="1"/>
          <p:nvPr/>
        </p:nvSpPr>
        <p:spPr>
          <a:xfrm>
            <a:off x="6950581" y="4319410"/>
            <a:ext cx="944628" cy="6001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>
                <a:highlight>
                  <a:srgbClr val="FF00FF"/>
                </a:highlight>
              </a:rPr>
              <a:t>Display for Unbind Confirmation</a:t>
            </a:r>
          </a:p>
        </p:txBody>
      </p:sp>
      <p:cxnSp>
        <p:nvCxnSpPr>
          <p:cNvPr id="116" name="Connector: Elbow 115">
            <a:extLst>
              <a:ext uri="{FF2B5EF4-FFF2-40B4-BE49-F238E27FC236}">
                <a16:creationId xmlns:a16="http://schemas.microsoft.com/office/drawing/2014/main" id="{325E0852-E998-A932-1E3C-96DAA51011C5}"/>
              </a:ext>
            </a:extLst>
          </p:cNvPr>
          <p:cNvCxnSpPr>
            <a:cxnSpLocks/>
            <a:stCxn id="102" idx="1"/>
            <a:endCxn id="106" idx="0"/>
          </p:cNvCxnSpPr>
          <p:nvPr/>
        </p:nvCxnSpPr>
        <p:spPr>
          <a:xfrm rot="10800000" flipV="1">
            <a:off x="4502964" y="3989423"/>
            <a:ext cx="1187050" cy="7921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64B91D3A-9437-0396-E939-93EF31BA774E}"/>
              </a:ext>
            </a:extLst>
          </p:cNvPr>
          <p:cNvCxnSpPr>
            <a:cxnSpLocks/>
            <a:stCxn id="102" idx="3"/>
            <a:endCxn id="115" idx="0"/>
          </p:cNvCxnSpPr>
          <p:nvPr/>
        </p:nvCxnSpPr>
        <p:spPr>
          <a:xfrm>
            <a:off x="6055774" y="3989423"/>
            <a:ext cx="1367121" cy="32998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7641AA7-0F3E-7CF5-7193-E6E51C05B46F}"/>
              </a:ext>
            </a:extLst>
          </p:cNvPr>
          <p:cNvGrpSpPr/>
          <p:nvPr/>
        </p:nvGrpSpPr>
        <p:grpSpPr>
          <a:xfrm>
            <a:off x="6866837" y="5028235"/>
            <a:ext cx="330303" cy="310896"/>
            <a:chOff x="2527402" y="5317351"/>
            <a:chExt cx="330303" cy="31089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F6CD8C8-3959-F12C-381E-3E0B05CBAEA3}"/>
                </a:ext>
              </a:extLst>
            </p:cNvPr>
            <p:cNvSpPr/>
            <p:nvPr/>
          </p:nvSpPr>
          <p:spPr>
            <a:xfrm>
              <a:off x="2527402" y="5317351"/>
              <a:ext cx="320040" cy="310896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800" dirty="0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F66D792-7AB1-355A-7555-94F7244A47E0}"/>
                </a:ext>
              </a:extLst>
            </p:cNvPr>
            <p:cNvSpPr txBox="1"/>
            <p:nvPr/>
          </p:nvSpPr>
          <p:spPr>
            <a:xfrm>
              <a:off x="2530650" y="5340942"/>
              <a:ext cx="32705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100" dirty="0"/>
                <a:t>12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CFE874C-A6EF-997D-33EB-70088AFCB4FB}"/>
              </a:ext>
            </a:extLst>
          </p:cNvPr>
          <p:cNvGrpSpPr/>
          <p:nvPr/>
        </p:nvGrpSpPr>
        <p:grpSpPr>
          <a:xfrm>
            <a:off x="3033305" y="5134754"/>
            <a:ext cx="330303" cy="310896"/>
            <a:chOff x="2527402" y="5317351"/>
            <a:chExt cx="330303" cy="310896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E31D73E-C6C7-DEC6-345B-615014155074}"/>
                </a:ext>
              </a:extLst>
            </p:cNvPr>
            <p:cNvSpPr/>
            <p:nvPr/>
          </p:nvSpPr>
          <p:spPr>
            <a:xfrm>
              <a:off x="2527402" y="5317351"/>
              <a:ext cx="320040" cy="310896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8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B373040-BA1B-AA1A-C656-40ADB7765DD7}"/>
                </a:ext>
              </a:extLst>
            </p:cNvPr>
            <p:cNvSpPr txBox="1"/>
            <p:nvPr/>
          </p:nvSpPr>
          <p:spPr>
            <a:xfrm>
              <a:off x="2530650" y="5340942"/>
              <a:ext cx="32705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100" dirty="0"/>
                <a:t>11</a:t>
              </a:r>
            </a:p>
          </p:txBody>
        </p:sp>
      </p:grp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6BD4BB4B-556B-A31B-64CC-0462AE1196CB}"/>
              </a:ext>
            </a:extLst>
          </p:cNvPr>
          <p:cNvCxnSpPr>
            <a:cxnSpLocks/>
            <a:stCxn id="99" idx="2"/>
            <a:endCxn id="9" idx="0"/>
          </p:cNvCxnSpPr>
          <p:nvPr/>
        </p:nvCxnSpPr>
        <p:spPr>
          <a:xfrm rot="16200000" flipH="1">
            <a:off x="2885497" y="4826925"/>
            <a:ext cx="613715" cy="19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4E3B4EA-76A9-BFD1-B9B3-E19570C61074}"/>
              </a:ext>
            </a:extLst>
          </p:cNvPr>
          <p:cNvGrpSpPr/>
          <p:nvPr/>
        </p:nvGrpSpPr>
        <p:grpSpPr>
          <a:xfrm>
            <a:off x="989262" y="1328231"/>
            <a:ext cx="330303" cy="310896"/>
            <a:chOff x="2527402" y="5317351"/>
            <a:chExt cx="330303" cy="31089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672A458F-2451-C81C-8C44-C8C8087735FD}"/>
                </a:ext>
              </a:extLst>
            </p:cNvPr>
            <p:cNvSpPr/>
            <p:nvPr/>
          </p:nvSpPr>
          <p:spPr>
            <a:xfrm>
              <a:off x="2527402" y="5317351"/>
              <a:ext cx="320040" cy="310896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800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8AB67F7-A8EE-F731-C5F8-C30BAC979168}"/>
                </a:ext>
              </a:extLst>
            </p:cNvPr>
            <p:cNvSpPr txBox="1"/>
            <p:nvPr/>
          </p:nvSpPr>
          <p:spPr>
            <a:xfrm>
              <a:off x="2530650" y="5340942"/>
              <a:ext cx="32705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100" dirty="0"/>
                <a:t>13</a:t>
              </a:r>
            </a:p>
          </p:txBody>
        </p:sp>
      </p:grp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B293FD26-3F89-2D9C-D36E-DBE1703D0FA2}"/>
              </a:ext>
            </a:extLst>
          </p:cNvPr>
          <p:cNvCxnSpPr>
            <a:cxnSpLocks/>
            <a:stCxn id="31" idx="3"/>
            <a:endCxn id="30" idx="1"/>
          </p:cNvCxnSpPr>
          <p:nvPr/>
        </p:nvCxnSpPr>
        <p:spPr>
          <a:xfrm>
            <a:off x="1319565" y="1482627"/>
            <a:ext cx="405164" cy="10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BE23ADFE-662F-86DA-9B16-03DAB53EAF30}"/>
              </a:ext>
            </a:extLst>
          </p:cNvPr>
          <p:cNvCxnSpPr>
            <a:cxnSpLocks/>
            <a:stCxn id="115" idx="2"/>
            <a:endCxn id="107" idx="3"/>
          </p:cNvCxnSpPr>
          <p:nvPr/>
        </p:nvCxnSpPr>
        <p:spPr>
          <a:xfrm rot="5400000">
            <a:off x="4383210" y="3391963"/>
            <a:ext cx="1512075" cy="45672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F3372E0-5FEB-21FE-1903-8464BCBA7723}"/>
              </a:ext>
            </a:extLst>
          </p:cNvPr>
          <p:cNvCxnSpPr>
            <a:cxnSpLocks/>
            <a:stCxn id="5" idx="1"/>
            <a:endCxn id="115" idx="1"/>
          </p:cNvCxnSpPr>
          <p:nvPr/>
        </p:nvCxnSpPr>
        <p:spPr>
          <a:xfrm rot="10800000" flipH="1">
            <a:off x="6870085" y="4619493"/>
            <a:ext cx="80496" cy="563139"/>
          </a:xfrm>
          <a:prstGeom prst="bentConnector3">
            <a:avLst>
              <a:gd name="adj1" fmla="val -28398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D62A2AE-76EF-8DF8-88F6-D6CD670E5A69}"/>
              </a:ext>
            </a:extLst>
          </p:cNvPr>
          <p:cNvSpPr txBox="1"/>
          <p:nvPr/>
        </p:nvSpPr>
        <p:spPr>
          <a:xfrm>
            <a:off x="5110124" y="4954301"/>
            <a:ext cx="1364459" cy="2424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900" dirty="0"/>
              <a:t>Click Manage Device on “Other” Secondary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69DF39-F1C8-2A54-EA20-993DE8BE2B19}"/>
              </a:ext>
            </a:extLst>
          </p:cNvPr>
          <p:cNvSpPr txBox="1"/>
          <p:nvPr/>
        </p:nvSpPr>
        <p:spPr>
          <a:xfrm>
            <a:off x="5324872" y="5322405"/>
            <a:ext cx="1097280" cy="9387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>
                <a:highlight>
                  <a:srgbClr val="FF00FF"/>
                </a:highlight>
              </a:rPr>
              <a:t>Prompt exception “Unable to unbind Other Secondary”</a:t>
            </a:r>
            <a:endParaRPr lang="en-MY" sz="1100" dirty="0"/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D102E359-356E-7D42-B8C1-E6F924DB3432}"/>
              </a:ext>
            </a:extLst>
          </p:cNvPr>
          <p:cNvCxnSpPr>
            <a:cxnSpLocks/>
            <a:stCxn id="102" idx="2"/>
            <a:endCxn id="13" idx="0"/>
          </p:cNvCxnSpPr>
          <p:nvPr/>
        </p:nvCxnSpPr>
        <p:spPr>
          <a:xfrm rot="16200000" flipH="1">
            <a:off x="5275292" y="4724185"/>
            <a:ext cx="1195822" cy="6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32E7D549-6F5B-81AF-26FA-2FAB3B646C74}"/>
              </a:ext>
            </a:extLst>
          </p:cNvPr>
          <p:cNvSpPr/>
          <p:nvPr/>
        </p:nvSpPr>
        <p:spPr>
          <a:xfrm>
            <a:off x="2281506" y="749211"/>
            <a:ext cx="1097280" cy="354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900" dirty="0">
                <a:solidFill>
                  <a:schemeClr val="tx1"/>
                </a:solidFill>
              </a:rPr>
              <a:t>Access</a:t>
            </a:r>
          </a:p>
          <a:p>
            <a:pPr algn="ctr"/>
            <a:r>
              <a:rPr lang="en-MY" sz="900" dirty="0">
                <a:solidFill>
                  <a:schemeClr val="tx1"/>
                </a:solidFill>
              </a:rPr>
              <a:t>Bound Device</a:t>
            </a:r>
          </a:p>
        </p:txBody>
      </p:sp>
    </p:spTree>
    <p:extLst>
      <p:ext uri="{BB962C8B-B14F-4D97-AF65-F5344CB8AC3E}">
        <p14:creationId xmlns:p14="http://schemas.microsoft.com/office/powerpoint/2010/main" val="1143163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683807"/>
              </p:ext>
            </p:extLst>
          </p:nvPr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19176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3533382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2551719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5" y="-32046"/>
            <a:ext cx="620207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b="1" dirty="0">
                <a:highlight>
                  <a:srgbClr val="FF00FF"/>
                </a:highlight>
              </a:rPr>
              <a:t>Device Management End</a:t>
            </a:r>
            <a:endParaRPr lang="en-MY" sz="1600" dirty="0">
              <a:highlight>
                <a:srgbClr val="FF00FF"/>
              </a:highlight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77CDB9A-8AF0-71A0-703E-F68EE5C1B0CA}"/>
              </a:ext>
            </a:extLst>
          </p:cNvPr>
          <p:cNvCxnSpPr>
            <a:cxnSpLocks/>
            <a:stCxn id="66" idx="4"/>
            <a:endCxn id="79" idx="0"/>
          </p:cNvCxnSpPr>
          <p:nvPr/>
        </p:nvCxnSpPr>
        <p:spPr>
          <a:xfrm>
            <a:off x="1908278" y="1246613"/>
            <a:ext cx="6463" cy="236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A73B0875-F3B2-1ACB-D233-4A9D216E9A6B}"/>
              </a:ext>
            </a:extLst>
          </p:cNvPr>
          <p:cNvCxnSpPr>
            <a:cxnSpLocks/>
            <a:stCxn id="79" idx="1"/>
            <a:endCxn id="74" idx="0"/>
          </p:cNvCxnSpPr>
          <p:nvPr/>
        </p:nvCxnSpPr>
        <p:spPr>
          <a:xfrm rot="10800000" flipV="1">
            <a:off x="939493" y="1620022"/>
            <a:ext cx="792369" cy="7459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565D791-838E-BF21-9CD8-BEB1DA03B6B2}"/>
              </a:ext>
            </a:extLst>
          </p:cNvPr>
          <p:cNvSpPr txBox="1"/>
          <p:nvPr/>
        </p:nvSpPr>
        <p:spPr>
          <a:xfrm>
            <a:off x="997457" y="1429420"/>
            <a:ext cx="633868" cy="1786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100" dirty="0"/>
              <a:t>Unbind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2DFBED-A57C-2520-878A-3FE691604786}"/>
              </a:ext>
            </a:extLst>
          </p:cNvPr>
          <p:cNvSpPr txBox="1"/>
          <p:nvPr/>
        </p:nvSpPr>
        <p:spPr>
          <a:xfrm>
            <a:off x="2118730" y="1427274"/>
            <a:ext cx="1235230" cy="196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100" dirty="0"/>
              <a:t>Switch to Primary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C92CF3-3723-C05E-D98F-3BE8DE4EC4A7}"/>
              </a:ext>
            </a:extLst>
          </p:cNvPr>
          <p:cNvSpPr txBox="1"/>
          <p:nvPr/>
        </p:nvSpPr>
        <p:spPr>
          <a:xfrm>
            <a:off x="2551447" y="1896768"/>
            <a:ext cx="2011680" cy="3520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Display for Switching Confirmation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152FA418-63DF-8BE2-9E67-3D0C946FF931}"/>
              </a:ext>
            </a:extLst>
          </p:cNvPr>
          <p:cNvCxnSpPr>
            <a:cxnSpLocks/>
            <a:stCxn id="79" idx="3"/>
            <a:endCxn id="13" idx="0"/>
          </p:cNvCxnSpPr>
          <p:nvPr/>
        </p:nvCxnSpPr>
        <p:spPr>
          <a:xfrm>
            <a:off x="2097621" y="1620023"/>
            <a:ext cx="1459666" cy="2767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2C86BB8-BB7F-F6B4-5D10-F43C9A20A6B4}"/>
              </a:ext>
            </a:extLst>
          </p:cNvPr>
          <p:cNvSpPr txBox="1"/>
          <p:nvPr/>
        </p:nvSpPr>
        <p:spPr>
          <a:xfrm>
            <a:off x="6693092" y="4778567"/>
            <a:ext cx="1947672" cy="93871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Update the specific Secondary Device to Primary, and Existing Primary Device to Secondary</a:t>
            </a:r>
          </a:p>
          <a:p>
            <a:r>
              <a:rPr lang="en-MY" sz="1100" b="1" dirty="0" err="1"/>
              <a:t>Action_cd</a:t>
            </a:r>
            <a:r>
              <a:rPr lang="en-MY" sz="1100" b="1" dirty="0"/>
              <a:t>: U</a:t>
            </a:r>
          </a:p>
          <a:p>
            <a:r>
              <a:rPr lang="en-MY" sz="1100" b="1" dirty="0"/>
              <a:t>primary: Y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99DB9FC0-30D8-11D4-27DE-949A9635BD66}"/>
              </a:ext>
            </a:extLst>
          </p:cNvPr>
          <p:cNvCxnSpPr>
            <a:cxnSpLocks/>
            <a:stCxn id="84" idx="2"/>
            <a:endCxn id="106" idx="1"/>
          </p:cNvCxnSpPr>
          <p:nvPr/>
        </p:nvCxnSpPr>
        <p:spPr>
          <a:xfrm rot="5400000">
            <a:off x="3446629" y="3382991"/>
            <a:ext cx="226732" cy="98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FB05F5B-F30D-A339-BE84-A1B89631B2F2}"/>
              </a:ext>
            </a:extLst>
          </p:cNvPr>
          <p:cNvSpPr txBox="1"/>
          <p:nvPr/>
        </p:nvSpPr>
        <p:spPr>
          <a:xfrm>
            <a:off x="2551446" y="5876370"/>
            <a:ext cx="1975104" cy="26517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Display Acknowledgement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DB2769D-CB05-37D5-CF9F-AE288846BC62}"/>
              </a:ext>
            </a:extLst>
          </p:cNvPr>
          <p:cNvCxnSpPr>
            <a:cxnSpLocks/>
            <a:stCxn id="21" idx="1"/>
            <a:endCxn id="71" idx="3"/>
          </p:cNvCxnSpPr>
          <p:nvPr/>
        </p:nvCxnSpPr>
        <p:spPr>
          <a:xfrm flipH="1" flipV="1">
            <a:off x="1109775" y="6007590"/>
            <a:ext cx="1441671" cy="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543D50CF-AA5F-6314-1820-0445E61E730D}"/>
              </a:ext>
            </a:extLst>
          </p:cNvPr>
          <p:cNvSpPr txBox="1"/>
          <p:nvPr/>
        </p:nvSpPr>
        <p:spPr>
          <a:xfrm>
            <a:off x="2561050" y="2419841"/>
            <a:ext cx="1994906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Click Switch button</a:t>
            </a:r>
            <a:endParaRPr lang="en-MY" sz="1100" dirty="0"/>
          </a:p>
        </p:txBody>
      </p: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115380F6-8A27-C9DD-4AF2-936B52E88D2D}"/>
              </a:ext>
            </a:extLst>
          </p:cNvPr>
          <p:cNvCxnSpPr>
            <a:cxnSpLocks/>
            <a:stCxn id="106" idx="5"/>
            <a:endCxn id="115" idx="1"/>
          </p:cNvCxnSpPr>
          <p:nvPr/>
        </p:nvCxnSpPr>
        <p:spPr>
          <a:xfrm>
            <a:off x="4455614" y="3643153"/>
            <a:ext cx="2212765" cy="24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8CF156E0-DCCA-D830-64E1-7B24BFC3D7F3}"/>
              </a:ext>
            </a:extLst>
          </p:cNvPr>
          <p:cNvCxnSpPr>
            <a:cxnSpLocks/>
            <a:stCxn id="13" idx="2"/>
            <a:endCxn id="26" idx="0"/>
          </p:cNvCxnSpPr>
          <p:nvPr/>
        </p:nvCxnSpPr>
        <p:spPr>
          <a:xfrm rot="16200000" flipH="1">
            <a:off x="3472381" y="2333718"/>
            <a:ext cx="171029" cy="121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A34DB3C-6450-4E0E-1C3B-3F3EAC01572A}"/>
              </a:ext>
            </a:extLst>
          </p:cNvPr>
          <p:cNvGrpSpPr/>
          <p:nvPr/>
        </p:nvGrpSpPr>
        <p:grpSpPr>
          <a:xfrm>
            <a:off x="1739149" y="935717"/>
            <a:ext cx="329149" cy="310896"/>
            <a:chOff x="2518293" y="5317351"/>
            <a:chExt cx="329149" cy="310896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FB3D28E-FEA4-B1C3-95A5-7CDDB161E1D5}"/>
                </a:ext>
              </a:extLst>
            </p:cNvPr>
            <p:cNvSpPr/>
            <p:nvPr/>
          </p:nvSpPr>
          <p:spPr>
            <a:xfrm>
              <a:off x="2527402" y="5317351"/>
              <a:ext cx="320040" cy="310896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800" dirty="0">
                <a:solidFill>
                  <a:schemeClr val="tx1"/>
                </a:solidFill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D97DF53-BC9A-CBE2-4573-D50B71E8226C}"/>
                </a:ext>
              </a:extLst>
            </p:cNvPr>
            <p:cNvSpPr txBox="1"/>
            <p:nvPr/>
          </p:nvSpPr>
          <p:spPr>
            <a:xfrm>
              <a:off x="2518293" y="5340942"/>
              <a:ext cx="32705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100" dirty="0"/>
                <a:t>11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33510B3-22FE-0E31-7678-9704CAE6C894}"/>
              </a:ext>
            </a:extLst>
          </p:cNvPr>
          <p:cNvGrpSpPr/>
          <p:nvPr/>
        </p:nvGrpSpPr>
        <p:grpSpPr>
          <a:xfrm>
            <a:off x="779472" y="5853194"/>
            <a:ext cx="330303" cy="310896"/>
            <a:chOff x="2527402" y="5317351"/>
            <a:chExt cx="330303" cy="310896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CED496A7-E96B-037D-D7A6-74E2AC7AD491}"/>
                </a:ext>
              </a:extLst>
            </p:cNvPr>
            <p:cNvSpPr/>
            <p:nvPr/>
          </p:nvSpPr>
          <p:spPr>
            <a:xfrm>
              <a:off x="2527402" y="5317351"/>
              <a:ext cx="320040" cy="310896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800" dirty="0">
                <a:solidFill>
                  <a:schemeClr val="tx1"/>
                </a:solidFill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7C7B344-C796-4F20-F3C7-9F2BD6797DAB}"/>
                </a:ext>
              </a:extLst>
            </p:cNvPr>
            <p:cNvSpPr txBox="1"/>
            <p:nvPr/>
          </p:nvSpPr>
          <p:spPr>
            <a:xfrm>
              <a:off x="2530650" y="5340942"/>
              <a:ext cx="32705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100" dirty="0"/>
                <a:t>13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E7295FC-0965-A967-7DF1-058483A061ED}"/>
              </a:ext>
            </a:extLst>
          </p:cNvPr>
          <p:cNvGrpSpPr/>
          <p:nvPr/>
        </p:nvGrpSpPr>
        <p:grpSpPr>
          <a:xfrm>
            <a:off x="779472" y="2365932"/>
            <a:ext cx="330303" cy="310896"/>
            <a:chOff x="2527402" y="5317351"/>
            <a:chExt cx="330303" cy="310896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A7EBD03-5F95-6940-A4DC-2BAE4E6AF642}"/>
                </a:ext>
              </a:extLst>
            </p:cNvPr>
            <p:cNvSpPr/>
            <p:nvPr/>
          </p:nvSpPr>
          <p:spPr>
            <a:xfrm>
              <a:off x="2527402" y="5317351"/>
              <a:ext cx="320040" cy="310896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800" dirty="0">
                <a:solidFill>
                  <a:schemeClr val="tx1"/>
                </a:solidFill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9818245-10B8-5C1F-93A1-8C805599001C}"/>
                </a:ext>
              </a:extLst>
            </p:cNvPr>
            <p:cNvSpPr txBox="1"/>
            <p:nvPr/>
          </p:nvSpPr>
          <p:spPr>
            <a:xfrm>
              <a:off x="2530650" y="5340942"/>
              <a:ext cx="327055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100" dirty="0"/>
                <a:t>12</a:t>
              </a:r>
            </a:p>
          </p:txBody>
        </p:sp>
      </p:grpSp>
      <p:sp>
        <p:nvSpPr>
          <p:cNvPr id="79" name="Diamond 78">
            <a:extLst>
              <a:ext uri="{FF2B5EF4-FFF2-40B4-BE49-F238E27FC236}">
                <a16:creationId xmlns:a16="http://schemas.microsoft.com/office/drawing/2014/main" id="{C713F925-AE48-3411-4F74-B1F40F5C913B}"/>
              </a:ext>
            </a:extLst>
          </p:cNvPr>
          <p:cNvSpPr/>
          <p:nvPr/>
        </p:nvSpPr>
        <p:spPr>
          <a:xfrm>
            <a:off x="1731861" y="1482863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D6E7F6F-C12D-19A3-8C0C-B9A4A61E107F}"/>
              </a:ext>
            </a:extLst>
          </p:cNvPr>
          <p:cNvSpPr txBox="1"/>
          <p:nvPr/>
        </p:nvSpPr>
        <p:spPr>
          <a:xfrm>
            <a:off x="2563034" y="2839230"/>
            <a:ext cx="1994905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 err="1"/>
              <a:t>RequestDeviceTAC</a:t>
            </a:r>
            <a:r>
              <a:rPr lang="en-US" sz="1100" dirty="0"/>
              <a:t> – Continue BAU Flow</a:t>
            </a:r>
            <a:endParaRPr lang="en-MY" sz="1100" dirty="0"/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EE9AE99D-E23F-F972-C417-FF6C6601D2FE}"/>
              </a:ext>
            </a:extLst>
          </p:cNvPr>
          <p:cNvCxnSpPr>
            <a:cxnSpLocks/>
            <a:stCxn id="26" idx="2"/>
            <a:endCxn id="84" idx="0"/>
          </p:cNvCxnSpPr>
          <p:nvPr/>
        </p:nvCxnSpPr>
        <p:spPr>
          <a:xfrm rot="16200000" flipH="1">
            <a:off x="3480606" y="2759348"/>
            <a:ext cx="157779" cy="19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lowchart: Data 105">
            <a:extLst>
              <a:ext uri="{FF2B5EF4-FFF2-40B4-BE49-F238E27FC236}">
                <a16:creationId xmlns:a16="http://schemas.microsoft.com/office/drawing/2014/main" id="{9D5C4073-1C34-F64A-17D3-6156F0E63AD4}"/>
              </a:ext>
            </a:extLst>
          </p:cNvPr>
          <p:cNvSpPr/>
          <p:nvPr/>
        </p:nvSpPr>
        <p:spPr>
          <a:xfrm>
            <a:off x="2439362" y="3496849"/>
            <a:ext cx="2240280" cy="292608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MY" sz="1000" dirty="0">
                <a:solidFill>
                  <a:schemeClr val="tx1"/>
                </a:solidFill>
              </a:rPr>
              <a:t>Input PIN &amp; request </a:t>
            </a:r>
            <a:r>
              <a:rPr lang="en-MY" sz="1000" dirty="0" err="1">
                <a:solidFill>
                  <a:schemeClr val="tx1"/>
                </a:solidFill>
              </a:rPr>
              <a:t>OTPVerify</a:t>
            </a:r>
            <a:endParaRPr lang="en-MY" sz="1000" dirty="0">
              <a:solidFill>
                <a:srgbClr val="FF0000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DC2DA8EE-CB35-B582-BE0D-1DEC93CB1FCC}"/>
              </a:ext>
            </a:extLst>
          </p:cNvPr>
          <p:cNvSpPr txBox="1"/>
          <p:nvPr/>
        </p:nvSpPr>
        <p:spPr>
          <a:xfrm>
            <a:off x="6668379" y="3512591"/>
            <a:ext cx="194638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1100" dirty="0"/>
              <a:t>Request verification 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48C0A8CC-875E-9EB4-C46A-B410D60309A2}"/>
              </a:ext>
            </a:extLst>
          </p:cNvPr>
          <p:cNvSpPr txBox="1"/>
          <p:nvPr/>
        </p:nvSpPr>
        <p:spPr>
          <a:xfrm>
            <a:off x="2554380" y="4027089"/>
            <a:ext cx="1994905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>
                <a:solidFill>
                  <a:schemeClr val="tx1"/>
                </a:solidFill>
              </a:rPr>
              <a:t>Call MLEB for Primary Device Switching </a:t>
            </a:r>
            <a:r>
              <a:rPr lang="en-MY" sz="1100" dirty="0">
                <a:solidFill>
                  <a:srgbClr val="FF0000"/>
                </a:solidFill>
              </a:rPr>
              <a:t>need </a:t>
            </a:r>
            <a:r>
              <a:rPr lang="en-MY" sz="1100" dirty="0" err="1">
                <a:solidFill>
                  <a:srgbClr val="FF0000"/>
                </a:solidFill>
              </a:rPr>
              <a:t>ws</a:t>
            </a:r>
            <a:r>
              <a:rPr lang="en-MY" sz="1100" dirty="0">
                <a:solidFill>
                  <a:srgbClr val="FF0000"/>
                </a:solidFill>
              </a:rPr>
              <a:t> (FE&amp;BE)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BC8C31C-7DC3-EF24-7E3B-FD09BF955153}"/>
              </a:ext>
            </a:extLst>
          </p:cNvPr>
          <p:cNvSpPr txBox="1"/>
          <p:nvPr/>
        </p:nvSpPr>
        <p:spPr>
          <a:xfrm>
            <a:off x="9774719" y="3430804"/>
            <a:ext cx="1946380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Omni verification successfully</a:t>
            </a:r>
            <a:endParaRPr lang="en-MY" sz="1100" dirty="0"/>
          </a:p>
        </p:txBody>
      </p: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240E6BFB-76F8-78ED-638B-E34E95B015C9}"/>
              </a:ext>
            </a:extLst>
          </p:cNvPr>
          <p:cNvCxnSpPr>
            <a:cxnSpLocks/>
            <a:stCxn id="115" idx="3"/>
            <a:endCxn id="118" idx="1"/>
          </p:cNvCxnSpPr>
          <p:nvPr/>
        </p:nvCxnSpPr>
        <p:spPr>
          <a:xfrm>
            <a:off x="8614759" y="3643396"/>
            <a:ext cx="1159960" cy="28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33547866-03F5-F411-7E8D-C56C35AF9F3A}"/>
              </a:ext>
            </a:extLst>
          </p:cNvPr>
          <p:cNvSpPr txBox="1"/>
          <p:nvPr/>
        </p:nvSpPr>
        <p:spPr>
          <a:xfrm>
            <a:off x="6686096" y="4112223"/>
            <a:ext cx="194638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successful</a:t>
            </a:r>
          </a:p>
        </p:txBody>
      </p: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14CFFC8E-131A-CF5C-7EAF-264C761F52CD}"/>
              </a:ext>
            </a:extLst>
          </p:cNvPr>
          <p:cNvCxnSpPr>
            <a:cxnSpLocks/>
            <a:stCxn id="118" idx="2"/>
            <a:endCxn id="122" idx="3"/>
          </p:cNvCxnSpPr>
          <p:nvPr/>
        </p:nvCxnSpPr>
        <p:spPr>
          <a:xfrm rot="5400000">
            <a:off x="9499525" y="2994643"/>
            <a:ext cx="381337" cy="211543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: Elbow 136">
            <a:extLst>
              <a:ext uri="{FF2B5EF4-FFF2-40B4-BE49-F238E27FC236}">
                <a16:creationId xmlns:a16="http://schemas.microsoft.com/office/drawing/2014/main" id="{8B4B2285-79B4-9E50-5224-7F08DD4728D4}"/>
              </a:ext>
            </a:extLst>
          </p:cNvPr>
          <p:cNvCxnSpPr>
            <a:cxnSpLocks/>
            <a:stCxn id="122" idx="1"/>
            <a:endCxn id="117" idx="3"/>
          </p:cNvCxnSpPr>
          <p:nvPr/>
        </p:nvCxnSpPr>
        <p:spPr>
          <a:xfrm rot="10800000">
            <a:off x="4549286" y="4242534"/>
            <a:ext cx="2136811" cy="4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or: Elbow 139">
            <a:extLst>
              <a:ext uri="{FF2B5EF4-FFF2-40B4-BE49-F238E27FC236}">
                <a16:creationId xmlns:a16="http://schemas.microsoft.com/office/drawing/2014/main" id="{94632FE4-0D87-71E4-2B40-1F35ED68906F}"/>
              </a:ext>
            </a:extLst>
          </p:cNvPr>
          <p:cNvCxnSpPr>
            <a:cxnSpLocks/>
            <a:stCxn id="117" idx="2"/>
            <a:endCxn id="18" idx="0"/>
          </p:cNvCxnSpPr>
          <p:nvPr/>
        </p:nvCxnSpPr>
        <p:spPr>
          <a:xfrm rot="16200000" flipH="1">
            <a:off x="5449085" y="2560723"/>
            <a:ext cx="320591" cy="41150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DEA09C7-E5E5-3BB4-2A0D-E0DCE2D6B947}"/>
              </a:ext>
            </a:extLst>
          </p:cNvPr>
          <p:cNvSpPr txBox="1"/>
          <p:nvPr/>
        </p:nvSpPr>
        <p:spPr>
          <a:xfrm>
            <a:off x="9806715" y="5115905"/>
            <a:ext cx="1946380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successful updates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9EEF94E4-4604-CC44-FAF4-71B26BD9BE84}"/>
              </a:ext>
            </a:extLst>
          </p:cNvPr>
          <p:cNvCxnSpPr>
            <a:cxnSpLocks/>
            <a:stCxn id="18" idx="3"/>
            <a:endCxn id="4" idx="1"/>
          </p:cNvCxnSpPr>
          <p:nvPr/>
        </p:nvCxnSpPr>
        <p:spPr>
          <a:xfrm flipV="1">
            <a:off x="8640764" y="5246710"/>
            <a:ext cx="1165951" cy="12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96408412-55D0-B54F-19E1-89F77800D0F2}"/>
              </a:ext>
            </a:extLst>
          </p:cNvPr>
          <p:cNvCxnSpPr>
            <a:cxnSpLocks/>
            <a:stCxn id="4" idx="2"/>
            <a:endCxn id="30" idx="3"/>
          </p:cNvCxnSpPr>
          <p:nvPr/>
        </p:nvCxnSpPr>
        <p:spPr>
          <a:xfrm rot="5400000">
            <a:off x="9396867" y="4625533"/>
            <a:ext cx="631056" cy="213502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9D1EB8EA-20D6-EA91-5390-F07C12C978C9}"/>
              </a:ext>
            </a:extLst>
          </p:cNvPr>
          <p:cNvCxnSpPr>
            <a:cxnSpLocks/>
            <a:stCxn id="30" idx="1"/>
            <a:endCxn id="21" idx="3"/>
          </p:cNvCxnSpPr>
          <p:nvPr/>
        </p:nvCxnSpPr>
        <p:spPr>
          <a:xfrm rot="10800000" flipV="1">
            <a:off x="4526551" y="6008570"/>
            <a:ext cx="2170663" cy="38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8A06F43-5677-9E00-8D9F-59F7DC9F62EB}"/>
              </a:ext>
            </a:extLst>
          </p:cNvPr>
          <p:cNvSpPr txBox="1"/>
          <p:nvPr/>
        </p:nvSpPr>
        <p:spPr>
          <a:xfrm>
            <a:off x="6697213" y="5877766"/>
            <a:ext cx="1947672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update successfully</a:t>
            </a:r>
          </a:p>
        </p:txBody>
      </p:sp>
    </p:spTree>
    <p:extLst>
      <p:ext uri="{BB962C8B-B14F-4D97-AF65-F5344CB8AC3E}">
        <p14:creationId xmlns:p14="http://schemas.microsoft.com/office/powerpoint/2010/main" val="3678240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DE8643-930F-C4E5-E61B-9D05F7082289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Push Notification</a:t>
            </a:r>
          </a:p>
        </p:txBody>
      </p:sp>
    </p:spTree>
    <p:extLst>
      <p:ext uri="{BB962C8B-B14F-4D97-AF65-F5344CB8AC3E}">
        <p14:creationId xmlns:p14="http://schemas.microsoft.com/office/powerpoint/2010/main" val="402438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6D5376-2CB2-7F6E-11E5-2A59457E3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7193"/>
              </p:ext>
            </p:extLst>
          </p:nvPr>
        </p:nvGraphicFramePr>
        <p:xfrm>
          <a:off x="100361" y="270456"/>
          <a:ext cx="11904278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8344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62927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965049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  <a:gridCol w="1797958">
                  <a:extLst>
                    <a:ext uri="{9D8B030D-6E8A-4147-A177-3AD203B41FA5}">
                      <a16:colId xmlns:a16="http://schemas.microsoft.com/office/drawing/2014/main" val="3115852225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Firebase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68F204-0321-1181-4C11-67241F1C7FC3}"/>
              </a:ext>
            </a:extLst>
          </p:cNvPr>
          <p:cNvSpPr txBox="1"/>
          <p:nvPr/>
        </p:nvSpPr>
        <p:spPr>
          <a:xfrm flipH="1">
            <a:off x="124586" y="34295"/>
            <a:ext cx="6745446" cy="23123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dirty="0"/>
              <a:t>Push Notification 4 - Primary Device Binding Successful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183FE1DA-1D8E-7302-4791-E7C08FB8F830}"/>
              </a:ext>
            </a:extLst>
          </p:cNvPr>
          <p:cNvSpPr txBox="1"/>
          <p:nvPr/>
        </p:nvSpPr>
        <p:spPr>
          <a:xfrm>
            <a:off x="10820738" y="1611235"/>
            <a:ext cx="1037617" cy="6785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Trigger </a:t>
            </a:r>
            <a:r>
              <a:rPr lang="en-GB" sz="1100" dirty="0">
                <a:cs typeface="Arial" panose="020B0604020202020204" pitchFamily="34" charset="0"/>
              </a:rPr>
              <a:t>for</a:t>
            </a: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 push notification</a:t>
            </a:r>
          </a:p>
        </p:txBody>
      </p:sp>
      <p:cxnSp>
        <p:nvCxnSpPr>
          <p:cNvPr id="170" name="Connector: Elbow 169">
            <a:extLst>
              <a:ext uri="{FF2B5EF4-FFF2-40B4-BE49-F238E27FC236}">
                <a16:creationId xmlns:a16="http://schemas.microsoft.com/office/drawing/2014/main" id="{4B0F3A5E-7B4E-F224-1D45-A9A29F867AA6}"/>
              </a:ext>
            </a:extLst>
          </p:cNvPr>
          <p:cNvCxnSpPr>
            <a:cxnSpLocks/>
            <a:stCxn id="73" idx="3"/>
            <a:endCxn id="166" idx="1"/>
          </p:cNvCxnSpPr>
          <p:nvPr/>
        </p:nvCxnSpPr>
        <p:spPr>
          <a:xfrm flipV="1">
            <a:off x="7432291" y="1950509"/>
            <a:ext cx="3388447" cy="668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3E2398A3-8215-F022-8938-73F679A95DB5}"/>
              </a:ext>
            </a:extLst>
          </p:cNvPr>
          <p:cNvSpPr/>
          <p:nvPr/>
        </p:nvSpPr>
        <p:spPr>
          <a:xfrm>
            <a:off x="5684638" y="791031"/>
            <a:ext cx="764274" cy="64144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CEE9714C-10D6-3D52-6454-C3DF910E7D59}"/>
              </a:ext>
            </a:extLst>
          </p:cNvPr>
          <p:cNvCxnSpPr>
            <a:cxnSpLocks/>
            <a:stCxn id="66" idx="4"/>
            <a:endCxn id="73" idx="0"/>
          </p:cNvCxnSpPr>
          <p:nvPr/>
        </p:nvCxnSpPr>
        <p:spPr>
          <a:xfrm rot="5400000">
            <a:off x="5872766" y="1626363"/>
            <a:ext cx="387896" cy="122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33E2E0DC-27CB-9995-DC3A-A911FB9A9493}"/>
              </a:ext>
            </a:extLst>
          </p:cNvPr>
          <p:cNvSpPr txBox="1"/>
          <p:nvPr/>
        </p:nvSpPr>
        <p:spPr>
          <a:xfrm>
            <a:off x="4701014" y="1820372"/>
            <a:ext cx="2731277" cy="2616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Request Push Notification for Primary Device</a:t>
            </a:r>
            <a:endParaRPr lang="en-MY" sz="11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A4F5BEB-5F2B-F548-D1A8-82D0C266F714}"/>
              </a:ext>
            </a:extLst>
          </p:cNvPr>
          <p:cNvSpPr txBox="1"/>
          <p:nvPr/>
        </p:nvSpPr>
        <p:spPr>
          <a:xfrm>
            <a:off x="4954539" y="2477736"/>
            <a:ext cx="2224225" cy="43088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MY" sz="1100" dirty="0"/>
              <a:t>Push Notification BAU Flow Request Firebase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BA2E6EA6-2A11-529C-2330-7FAA8F335C7B}"/>
              </a:ext>
            </a:extLst>
          </p:cNvPr>
          <p:cNvCxnSpPr>
            <a:cxnSpLocks/>
            <a:stCxn id="166" idx="2"/>
            <a:endCxn id="78" idx="3"/>
          </p:cNvCxnSpPr>
          <p:nvPr/>
        </p:nvCxnSpPr>
        <p:spPr>
          <a:xfrm rot="5400000">
            <a:off x="9057458" y="411090"/>
            <a:ext cx="403397" cy="4160783"/>
          </a:xfrm>
          <a:prstGeom prst="bentConnector2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E09B3964-8C98-EB3E-7A83-24B2F5F8DCAC}"/>
              </a:ext>
            </a:extLst>
          </p:cNvPr>
          <p:cNvSpPr/>
          <p:nvPr/>
        </p:nvSpPr>
        <p:spPr>
          <a:xfrm>
            <a:off x="838871" y="3484455"/>
            <a:ext cx="2536052" cy="447864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device receives Push Notification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F39AD26-B87F-04C9-9844-6B8B41B366B6}"/>
              </a:ext>
            </a:extLst>
          </p:cNvPr>
          <p:cNvSpPr/>
          <p:nvPr/>
        </p:nvSpPr>
        <p:spPr>
          <a:xfrm>
            <a:off x="838871" y="4192294"/>
            <a:ext cx="2536052" cy="447864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notification on Primary device for approval purpose.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2D3F6D3-08CE-F510-9525-D8D85462B276}"/>
              </a:ext>
            </a:extLst>
          </p:cNvPr>
          <p:cNvSpPr/>
          <p:nvPr/>
        </p:nvSpPr>
        <p:spPr>
          <a:xfrm>
            <a:off x="838871" y="4896772"/>
            <a:ext cx="2536052" cy="447864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Launch app automatically</a:t>
            </a:r>
            <a:endParaRPr lang="en-MY" sz="1000" dirty="0">
              <a:solidFill>
                <a:schemeClr val="tx1"/>
              </a:solidFill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5AEFE3-D907-A4A3-A664-210C444EBD1F}"/>
              </a:ext>
            </a:extLst>
          </p:cNvPr>
          <p:cNvCxnSpPr>
            <a:cxnSpLocks/>
            <a:stCxn id="81" idx="2"/>
            <a:endCxn id="82" idx="0"/>
          </p:cNvCxnSpPr>
          <p:nvPr/>
        </p:nvCxnSpPr>
        <p:spPr>
          <a:xfrm>
            <a:off x="2106897" y="3932319"/>
            <a:ext cx="0" cy="25997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44450B4-AEDE-DC62-49C5-7516C75DB3D1}"/>
              </a:ext>
            </a:extLst>
          </p:cNvPr>
          <p:cNvCxnSpPr>
            <a:cxnSpLocks/>
            <a:stCxn id="82" idx="2"/>
            <a:endCxn id="84" idx="0"/>
          </p:cNvCxnSpPr>
          <p:nvPr/>
        </p:nvCxnSpPr>
        <p:spPr>
          <a:xfrm>
            <a:off x="2106897" y="4640158"/>
            <a:ext cx="0" cy="25661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A53AF8CC-5F9C-B0A1-ADF1-9114AE59E1DE}"/>
              </a:ext>
            </a:extLst>
          </p:cNvPr>
          <p:cNvCxnSpPr>
            <a:cxnSpLocks/>
            <a:stCxn id="78" idx="2"/>
            <a:endCxn id="15" idx="1"/>
          </p:cNvCxnSpPr>
          <p:nvPr/>
        </p:nvCxnSpPr>
        <p:spPr>
          <a:xfrm rot="16200000" flipH="1">
            <a:off x="7181638" y="1793636"/>
            <a:ext cx="264515" cy="2494487"/>
          </a:xfrm>
          <a:prstGeom prst="bentConnector2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6ED6CD2-DF34-9D87-FC41-088276D46709}"/>
              </a:ext>
            </a:extLst>
          </p:cNvPr>
          <p:cNvSpPr txBox="1"/>
          <p:nvPr/>
        </p:nvSpPr>
        <p:spPr>
          <a:xfrm>
            <a:off x="8561139" y="2941409"/>
            <a:ext cx="1381069" cy="46345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MY" sz="1100" dirty="0"/>
              <a:t>Send Push Notification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D7A35353-D693-6658-1B92-91F82085F11A}"/>
              </a:ext>
            </a:extLst>
          </p:cNvPr>
          <p:cNvCxnSpPr>
            <a:cxnSpLocks/>
            <a:stCxn id="15" idx="2"/>
            <a:endCxn id="81" idx="3"/>
          </p:cNvCxnSpPr>
          <p:nvPr/>
        </p:nvCxnSpPr>
        <p:spPr>
          <a:xfrm rot="5400000">
            <a:off x="6161539" y="618252"/>
            <a:ext cx="303520" cy="5876751"/>
          </a:xfrm>
          <a:prstGeom prst="bentConnector2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199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6D5376-2CB2-7F6E-11E5-2A59457E33BA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8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8344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62927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965049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  <a:gridCol w="1797958">
                  <a:extLst>
                    <a:ext uri="{9D8B030D-6E8A-4147-A177-3AD203B41FA5}">
                      <a16:colId xmlns:a16="http://schemas.microsoft.com/office/drawing/2014/main" val="3115852225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Firebase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68F204-0321-1181-4C11-67241F1C7FC3}"/>
              </a:ext>
            </a:extLst>
          </p:cNvPr>
          <p:cNvSpPr txBox="1"/>
          <p:nvPr/>
        </p:nvSpPr>
        <p:spPr>
          <a:xfrm flipH="1">
            <a:off x="124586" y="-19364"/>
            <a:ext cx="674544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dirty="0">
                <a:latin typeface="+mj-lt"/>
              </a:rPr>
              <a:t>Push Notification 5 - Secondary Device Binding For Primary Device Approval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183FE1DA-1D8E-7302-4791-E7C08FB8F830}"/>
              </a:ext>
            </a:extLst>
          </p:cNvPr>
          <p:cNvSpPr txBox="1"/>
          <p:nvPr/>
        </p:nvSpPr>
        <p:spPr>
          <a:xfrm>
            <a:off x="10648537" y="1709925"/>
            <a:ext cx="1141379" cy="45091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Trigger </a:t>
            </a:r>
            <a:r>
              <a:rPr lang="en-GB" sz="1100" dirty="0">
                <a:latin typeface="+mj-lt"/>
                <a:cs typeface="Arial" panose="020B0604020202020204" pitchFamily="34" charset="0"/>
              </a:rPr>
              <a:t>for</a:t>
            </a:r>
            <a:r>
              <a:rPr lang="en-GB" sz="11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push notification</a:t>
            </a:r>
          </a:p>
        </p:txBody>
      </p:sp>
      <p:cxnSp>
        <p:nvCxnSpPr>
          <p:cNvPr id="170" name="Connector: Elbow 169">
            <a:extLst>
              <a:ext uri="{FF2B5EF4-FFF2-40B4-BE49-F238E27FC236}">
                <a16:creationId xmlns:a16="http://schemas.microsoft.com/office/drawing/2014/main" id="{4B0F3A5E-7B4E-F224-1D45-A9A29F867AA6}"/>
              </a:ext>
            </a:extLst>
          </p:cNvPr>
          <p:cNvCxnSpPr>
            <a:cxnSpLocks/>
            <a:stCxn id="73" idx="3"/>
            <a:endCxn id="166" idx="1"/>
          </p:cNvCxnSpPr>
          <p:nvPr/>
        </p:nvCxnSpPr>
        <p:spPr>
          <a:xfrm>
            <a:off x="7432291" y="1935152"/>
            <a:ext cx="3216246" cy="230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3E2398A3-8215-F022-8938-73F679A95DB5}"/>
              </a:ext>
            </a:extLst>
          </p:cNvPr>
          <p:cNvSpPr/>
          <p:nvPr/>
        </p:nvSpPr>
        <p:spPr>
          <a:xfrm>
            <a:off x="5684638" y="791031"/>
            <a:ext cx="764274" cy="64144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+mj-lt"/>
              </a:rPr>
              <a:t>5</a:t>
            </a:r>
            <a:endParaRPr lang="en-MY" sz="11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CEE9714C-10D6-3D52-6454-C3DF910E7D59}"/>
              </a:ext>
            </a:extLst>
          </p:cNvPr>
          <p:cNvCxnSpPr>
            <a:cxnSpLocks/>
            <a:stCxn id="66" idx="4"/>
            <a:endCxn id="73" idx="0"/>
          </p:cNvCxnSpPr>
          <p:nvPr/>
        </p:nvCxnSpPr>
        <p:spPr>
          <a:xfrm rot="5400000">
            <a:off x="5890814" y="1608315"/>
            <a:ext cx="351800" cy="122"/>
          </a:xfrm>
          <a:prstGeom prst="bentConnector3">
            <a:avLst>
              <a:gd name="adj1" fmla="val 50000"/>
            </a:avLst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33E2E0DC-27CB-9995-DC3A-A911FB9A9493}"/>
              </a:ext>
            </a:extLst>
          </p:cNvPr>
          <p:cNvSpPr txBox="1"/>
          <p:nvPr/>
        </p:nvSpPr>
        <p:spPr>
          <a:xfrm>
            <a:off x="4701014" y="1784276"/>
            <a:ext cx="2731277" cy="30175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j-lt"/>
              </a:rPr>
              <a:t>Request Push Notification for Primary Device</a:t>
            </a:r>
            <a:endParaRPr lang="en-MY" sz="1100" dirty="0">
              <a:latin typeface="+mj-lt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A4F5BEB-5F2B-F548-D1A8-82D0C266F714}"/>
              </a:ext>
            </a:extLst>
          </p:cNvPr>
          <p:cNvSpPr txBox="1"/>
          <p:nvPr/>
        </p:nvSpPr>
        <p:spPr>
          <a:xfrm>
            <a:off x="4954539" y="2477736"/>
            <a:ext cx="2224225" cy="110799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MY" sz="1100" dirty="0">
                <a:latin typeface="+mj-lt"/>
              </a:rPr>
              <a:t>Push Notification BAU Flow Request Firebase to send notification to all </a:t>
            </a:r>
            <a:r>
              <a:rPr lang="en-MY" sz="1100" dirty="0" err="1">
                <a:latin typeface="+mj-lt"/>
              </a:rPr>
              <a:t>binded</a:t>
            </a:r>
            <a:r>
              <a:rPr lang="en-MY" sz="1100" dirty="0">
                <a:latin typeface="+mj-lt"/>
              </a:rPr>
              <a:t> devices.</a:t>
            </a:r>
          </a:p>
          <a:p>
            <a:endParaRPr lang="en-MY" sz="1100" dirty="0">
              <a:latin typeface="+mj-lt"/>
            </a:endParaRPr>
          </a:p>
          <a:p>
            <a:r>
              <a:rPr lang="en-MY" sz="1100" dirty="0">
                <a:latin typeface="+mj-lt"/>
              </a:rPr>
              <a:t>Subject &amp; message content to </a:t>
            </a:r>
            <a:r>
              <a:rPr lang="en-MY" sz="1100" dirty="0" err="1">
                <a:latin typeface="+mj-lt"/>
              </a:rPr>
              <a:t>binded</a:t>
            </a:r>
            <a:r>
              <a:rPr lang="en-MY" sz="1100" dirty="0">
                <a:latin typeface="+mj-lt"/>
              </a:rPr>
              <a:t> Device ID</a:t>
            </a:r>
          </a:p>
        </p:txBody>
      </p:sp>
      <p:cxnSp>
        <p:nvCxnSpPr>
          <p:cNvPr id="79" name="Connector: Elbow 78">
            <a:extLst>
              <a:ext uri="{FF2B5EF4-FFF2-40B4-BE49-F238E27FC236}">
                <a16:creationId xmlns:a16="http://schemas.microsoft.com/office/drawing/2014/main" id="{BA2E6EA6-2A11-529C-2330-7FAA8F335C7B}"/>
              </a:ext>
            </a:extLst>
          </p:cNvPr>
          <p:cNvCxnSpPr>
            <a:cxnSpLocks/>
            <a:stCxn id="166" idx="2"/>
            <a:endCxn id="78" idx="3"/>
          </p:cNvCxnSpPr>
          <p:nvPr/>
        </p:nvCxnSpPr>
        <p:spPr>
          <a:xfrm rot="5400000">
            <a:off x="8763548" y="576055"/>
            <a:ext cx="870896" cy="4040463"/>
          </a:xfrm>
          <a:prstGeom prst="bentConnector2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E09B3964-8C98-EB3E-7A83-24B2F5F8DCAC}"/>
              </a:ext>
            </a:extLst>
          </p:cNvPr>
          <p:cNvSpPr/>
          <p:nvPr/>
        </p:nvSpPr>
        <p:spPr>
          <a:xfrm>
            <a:off x="838871" y="4114651"/>
            <a:ext cx="2536052" cy="447864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</a:t>
            </a:r>
            <a:r>
              <a:rPr lang="en-GB" sz="10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binded</a:t>
            </a:r>
            <a:r>
              <a:rPr lang="en-GB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devices receive Push Notification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F39AD26-B87F-04C9-9844-6B8B41B366B6}"/>
              </a:ext>
            </a:extLst>
          </p:cNvPr>
          <p:cNvSpPr/>
          <p:nvPr/>
        </p:nvSpPr>
        <p:spPr>
          <a:xfrm>
            <a:off x="838871" y="4748569"/>
            <a:ext cx="2536052" cy="79341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Click notification on </a:t>
            </a:r>
            <a:r>
              <a:rPr lang="en-GB" sz="10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binded</a:t>
            </a:r>
            <a:r>
              <a:rPr lang="en-GB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device for</a:t>
            </a:r>
          </a:p>
          <a:p>
            <a:r>
              <a:rPr lang="en-GB" sz="1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There’s a device wants to be connected.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2D3F6D3-08CE-F510-9525-D8D85462B276}"/>
              </a:ext>
            </a:extLst>
          </p:cNvPr>
          <p:cNvSpPr/>
          <p:nvPr/>
        </p:nvSpPr>
        <p:spPr>
          <a:xfrm>
            <a:off x="838871" y="5724678"/>
            <a:ext cx="2536052" cy="447864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  <a:latin typeface="+mj-lt"/>
              </a:rPr>
              <a:t>Launch app automatically</a:t>
            </a:r>
            <a:endParaRPr lang="en-MY" sz="10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5AEFE3-D907-A4A3-A664-210C444EBD1F}"/>
              </a:ext>
            </a:extLst>
          </p:cNvPr>
          <p:cNvCxnSpPr>
            <a:cxnSpLocks/>
            <a:stCxn id="81" idx="2"/>
            <a:endCxn id="82" idx="0"/>
          </p:cNvCxnSpPr>
          <p:nvPr/>
        </p:nvCxnSpPr>
        <p:spPr>
          <a:xfrm>
            <a:off x="2106897" y="4562515"/>
            <a:ext cx="0" cy="18605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44450B4-AEDE-DC62-49C5-7516C75DB3D1}"/>
              </a:ext>
            </a:extLst>
          </p:cNvPr>
          <p:cNvCxnSpPr>
            <a:cxnSpLocks/>
            <a:stCxn id="82" idx="2"/>
            <a:endCxn id="84" idx="0"/>
          </p:cNvCxnSpPr>
          <p:nvPr/>
        </p:nvCxnSpPr>
        <p:spPr>
          <a:xfrm>
            <a:off x="2106897" y="5541988"/>
            <a:ext cx="0" cy="18269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A53AF8CC-5F9C-B0A1-ADF1-9114AE59E1DE}"/>
              </a:ext>
            </a:extLst>
          </p:cNvPr>
          <p:cNvCxnSpPr>
            <a:cxnSpLocks/>
            <a:stCxn id="78" idx="2"/>
            <a:endCxn id="15" idx="1"/>
          </p:cNvCxnSpPr>
          <p:nvPr/>
        </p:nvCxnSpPr>
        <p:spPr>
          <a:xfrm rot="16200000" flipH="1">
            <a:off x="7200880" y="2451503"/>
            <a:ext cx="226030" cy="2494487"/>
          </a:xfrm>
          <a:prstGeom prst="bentConnector2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6ED6CD2-DF34-9D87-FC41-088276D46709}"/>
              </a:ext>
            </a:extLst>
          </p:cNvPr>
          <p:cNvSpPr txBox="1"/>
          <p:nvPr/>
        </p:nvSpPr>
        <p:spPr>
          <a:xfrm>
            <a:off x="8561139" y="3596318"/>
            <a:ext cx="1381069" cy="43088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MY" sz="1100" dirty="0">
                <a:latin typeface="+mj-lt"/>
              </a:rPr>
              <a:t>Send Push Notification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D7A35353-D693-6658-1B92-91F82085F11A}"/>
              </a:ext>
            </a:extLst>
          </p:cNvPr>
          <p:cNvCxnSpPr>
            <a:cxnSpLocks/>
            <a:stCxn id="15" idx="2"/>
            <a:endCxn id="81" idx="3"/>
          </p:cNvCxnSpPr>
          <p:nvPr/>
        </p:nvCxnSpPr>
        <p:spPr>
          <a:xfrm rot="5400000">
            <a:off x="6157610" y="1244519"/>
            <a:ext cx="311378" cy="5876751"/>
          </a:xfrm>
          <a:prstGeom prst="bentConnector2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512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BB0D89-D7B4-7AEA-DDD2-962DD2E4F2E4}"/>
              </a:ext>
            </a:extLst>
          </p:cNvPr>
          <p:cNvSpPr txBox="1"/>
          <p:nvPr/>
        </p:nvSpPr>
        <p:spPr>
          <a:xfrm>
            <a:off x="188439" y="216577"/>
            <a:ext cx="872078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/>
              <a:t>Primary &amp; Secondary device:</a:t>
            </a:r>
          </a:p>
          <a:p>
            <a:endParaRPr lang="en-MY" dirty="0"/>
          </a:p>
          <a:p>
            <a:r>
              <a:rPr lang="en-MY" dirty="0"/>
              <a:t>Binding Flow</a:t>
            </a:r>
          </a:p>
          <a:p>
            <a:pPr marL="285750" indent="-285750">
              <a:buFontTx/>
              <a:buChar char="-"/>
            </a:pPr>
            <a:r>
              <a:rPr lang="en-MY" dirty="0"/>
              <a:t>After first device </a:t>
            </a:r>
            <a:r>
              <a:rPr lang="en-MY" dirty="0" err="1"/>
              <a:t>binded</a:t>
            </a:r>
            <a:r>
              <a:rPr lang="en-MY" dirty="0"/>
              <a:t>, it will be assigned as 'Primary' device. </a:t>
            </a:r>
          </a:p>
          <a:p>
            <a:pPr marL="285750" indent="-285750">
              <a:buFontTx/>
              <a:buChar char="-"/>
            </a:pPr>
            <a:r>
              <a:rPr lang="en-MY" dirty="0"/>
              <a:t>Subsequently, secondary device binding process will trigger a push notification to primary device for approval.</a:t>
            </a:r>
          </a:p>
          <a:p>
            <a:pPr marL="285750" indent="-285750">
              <a:buFontTx/>
              <a:buChar char="-"/>
            </a:pPr>
            <a:r>
              <a:rPr lang="en-MY" dirty="0"/>
              <a:t>Primary device needs to perform login for approval. </a:t>
            </a:r>
          </a:p>
          <a:p>
            <a:pPr marL="285750" indent="-285750">
              <a:buFontTx/>
              <a:buChar char="-"/>
            </a:pPr>
            <a:r>
              <a:rPr lang="en-MY" dirty="0"/>
              <a:t>BE needs to create another </a:t>
            </a:r>
            <a:r>
              <a:rPr lang="en-MY" dirty="0" err="1"/>
              <a:t>ws</a:t>
            </a:r>
            <a:r>
              <a:rPr lang="en-MY" dirty="0"/>
              <a:t> for FE to call in order for user to approve.</a:t>
            </a:r>
          </a:p>
          <a:p>
            <a:pPr marL="285750" indent="-285750">
              <a:buFontTx/>
              <a:buChar char="-"/>
            </a:pPr>
            <a:r>
              <a:rPr lang="en-MY" dirty="0"/>
              <a:t>5 minutes validity for approval. BE would have update the status = </a:t>
            </a:r>
            <a:r>
              <a:rPr lang="en-MY" dirty="0" err="1"/>
              <a:t>Unbinded</a:t>
            </a:r>
            <a:r>
              <a:rPr lang="en-MY" dirty="0"/>
              <a:t> if primary device did not approve.</a:t>
            </a:r>
          </a:p>
          <a:p>
            <a:pPr marL="285750" indent="-285750">
              <a:buFontTx/>
              <a:buChar char="-"/>
            </a:pPr>
            <a:r>
              <a:rPr lang="en-MY" dirty="0"/>
              <a:t>BE needs to patch the whole data based (which criteria) to decide status. </a:t>
            </a:r>
          </a:p>
          <a:p>
            <a:pPr marL="285750" indent="-285750">
              <a:buFontTx/>
              <a:buChar char="-"/>
            </a:pPr>
            <a:r>
              <a:rPr lang="en-MY" dirty="0"/>
              <a:t>Pending status, no need to update omni. Active status update omni.</a:t>
            </a:r>
          </a:p>
          <a:p>
            <a:pPr marL="285750" indent="-285750">
              <a:buFontTx/>
              <a:buChar char="-"/>
            </a:pPr>
            <a:r>
              <a:rPr lang="en-MY" dirty="0"/>
              <a:t>Profile &amp; </a:t>
            </a:r>
            <a:r>
              <a:rPr lang="en-MY" dirty="0" err="1"/>
              <a:t>orgName</a:t>
            </a:r>
            <a:r>
              <a:rPr lang="en-MY" dirty="0"/>
              <a:t> which are closer to the current date, will become the primary. (</a:t>
            </a:r>
          </a:p>
          <a:p>
            <a:pPr marL="285750" indent="-285750">
              <a:buFontTx/>
              <a:buChar char="-"/>
            </a:pPr>
            <a:r>
              <a:rPr lang="en-MY" dirty="0"/>
              <a:t>Inform OCBC to update specs 3.8:- </a:t>
            </a:r>
          </a:p>
          <a:p>
            <a:pPr marL="742950" lvl="1" indent="-285750">
              <a:buFontTx/>
              <a:buChar char="-"/>
            </a:pPr>
            <a:r>
              <a:rPr lang="en-MY" dirty="0"/>
              <a:t>Need to add one more parameter = User [the purpose is for us to update whether this is primary or secondary.) Add for 2</a:t>
            </a:r>
            <a:r>
              <a:rPr lang="en-MY" baseline="30000" dirty="0"/>
              <a:t>nd</a:t>
            </a:r>
            <a:r>
              <a:rPr lang="en-MY" dirty="0"/>
              <a:t> device.</a:t>
            </a:r>
          </a:p>
          <a:p>
            <a:pPr marL="285750" indent="-285750">
              <a:buFontTx/>
              <a:buChar char="-"/>
            </a:pPr>
            <a:endParaRPr lang="en-MY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6DEC4B-D750-0C73-27C6-43864060FD85}"/>
              </a:ext>
            </a:extLst>
          </p:cNvPr>
          <p:cNvSpPr txBox="1"/>
          <p:nvPr/>
        </p:nvSpPr>
        <p:spPr>
          <a:xfrm>
            <a:off x="979272" y="4887097"/>
            <a:ext cx="86095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/>
              <a:t>Switching 2ndary device as Primary device.</a:t>
            </a:r>
          </a:p>
          <a:p>
            <a:endParaRPr lang="en-MY" dirty="0"/>
          </a:p>
          <a:p>
            <a:r>
              <a:rPr lang="en-MY" dirty="0"/>
              <a:t>- This is the module to be in the 'setting' that allows user who own the primary device to switch in/out the primary device. </a:t>
            </a:r>
          </a:p>
          <a:p>
            <a:r>
              <a:rPr lang="en-MY" dirty="0"/>
              <a:t>- Need to have approval device = primary device which able to switch primary device from other device. then only allow to bind.</a:t>
            </a:r>
          </a:p>
        </p:txBody>
      </p:sp>
    </p:spTree>
    <p:extLst>
      <p:ext uri="{BB962C8B-B14F-4D97-AF65-F5344CB8AC3E}">
        <p14:creationId xmlns:p14="http://schemas.microsoft.com/office/powerpoint/2010/main" val="709465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BB0D89-D7B4-7AEA-DDD2-962DD2E4F2E4}"/>
              </a:ext>
            </a:extLst>
          </p:cNvPr>
          <p:cNvSpPr txBox="1"/>
          <p:nvPr/>
        </p:nvSpPr>
        <p:spPr>
          <a:xfrm>
            <a:off x="188439" y="204545"/>
            <a:ext cx="114145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Comment given by Omni:</a:t>
            </a:r>
          </a:p>
          <a:p>
            <a:endParaRPr lang="en-US" dirty="0"/>
          </a:p>
          <a:p>
            <a:r>
              <a:rPr lang="en-US" dirty="0"/>
              <a:t>Authorization second device from primary device</a:t>
            </a:r>
          </a:p>
          <a:p>
            <a:pPr marL="285750" indent="-285750">
              <a:buFontTx/>
              <a:buChar char="-"/>
            </a:pPr>
            <a:r>
              <a:rPr lang="en-US" dirty="0"/>
              <a:t>When binding second device must notify primary device to authorize first. (</a:t>
            </a:r>
            <a:r>
              <a:rPr lang="en-US" dirty="0">
                <a:solidFill>
                  <a:srgbClr val="0070C0"/>
                </a:solidFill>
              </a:rPr>
              <a:t>included in Slide 3, secondary push</a:t>
            </a:r>
            <a:r>
              <a:rPr lang="en-US" dirty="0"/>
              <a:t>)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dirty="0">
                <a:highlight>
                  <a:srgbClr val="FFFF00"/>
                </a:highlight>
              </a:rPr>
              <a:t>Second device can’t login until this device has authorized/ approved by primary device. (</a:t>
            </a:r>
            <a:r>
              <a:rPr lang="en-US" dirty="0">
                <a:solidFill>
                  <a:srgbClr val="0070C0"/>
                </a:solidFill>
                <a:highlight>
                  <a:srgbClr val="FFFF00"/>
                </a:highlight>
              </a:rPr>
              <a:t>included slide 3 – secondary device binding, will display “Check your primary device for approval.”</a:t>
            </a:r>
            <a:r>
              <a:rPr lang="en-US" dirty="0">
                <a:highlight>
                  <a:srgbClr val="FFFF00"/>
                </a:highlight>
              </a:rPr>
              <a:t>)</a:t>
            </a:r>
          </a:p>
          <a:p>
            <a:pPr marL="285750" indent="-285750">
              <a:buFontTx/>
              <a:buChar char="-"/>
            </a:pP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dirty="0"/>
              <a:t>User/ device action code: A (for second device) will send when primary device make authorization. (</a:t>
            </a:r>
            <a:r>
              <a:rPr lang="en-US" dirty="0">
                <a:solidFill>
                  <a:srgbClr val="0070C0"/>
                </a:solidFill>
              </a:rPr>
              <a:t>slide 5</a:t>
            </a:r>
            <a:r>
              <a:rPr lang="en-US" dirty="0"/>
              <a:t>)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First device binding make primary and can login as usual (</a:t>
            </a:r>
            <a:r>
              <a:rPr lang="en-US" dirty="0">
                <a:solidFill>
                  <a:srgbClr val="0070C0"/>
                </a:solidFill>
              </a:rPr>
              <a:t>slide 3</a:t>
            </a:r>
            <a:r>
              <a:rPr lang="en-US" dirty="0"/>
              <a:t>)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On Menu setting – manage device, can make device primary (hit user/device </a:t>
            </a:r>
            <a:r>
              <a:rPr lang="en-US" dirty="0" err="1"/>
              <a:t>action_code</a:t>
            </a:r>
            <a:r>
              <a:rPr lang="en-US" dirty="0"/>
              <a:t> =P (</a:t>
            </a:r>
            <a:r>
              <a:rPr lang="en-US" dirty="0">
                <a:solidFill>
                  <a:srgbClr val="0070C0"/>
                </a:solidFill>
              </a:rPr>
              <a:t>slide 11</a:t>
            </a:r>
            <a:r>
              <a:rPr lang="en-US" dirty="0"/>
              <a:t>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73684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BB0D89-D7B4-7AEA-DDD2-962DD2E4F2E4}"/>
              </a:ext>
            </a:extLst>
          </p:cNvPr>
          <p:cNvSpPr txBox="1"/>
          <p:nvPr/>
        </p:nvSpPr>
        <p:spPr>
          <a:xfrm>
            <a:off x="188439" y="204545"/>
            <a:ext cx="1141455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BE Attention:</a:t>
            </a:r>
          </a:p>
          <a:p>
            <a:endParaRPr lang="en-US" dirty="0"/>
          </a:p>
          <a:p>
            <a:r>
              <a:rPr lang="en-US" dirty="0"/>
              <a:t>PATCHING for UAT:- BE needs to cater MLEB to run for below</a:t>
            </a:r>
          </a:p>
          <a:p>
            <a:pPr marL="285750" indent="-285750">
              <a:buFontTx/>
              <a:buChar char="-"/>
            </a:pPr>
            <a:r>
              <a:rPr lang="en-US" dirty="0"/>
              <a:t>Need to have 2 apps – New FE &amp; Old FE</a:t>
            </a:r>
          </a:p>
          <a:p>
            <a:pPr marL="285750" indent="-285750">
              <a:buFontTx/>
              <a:buChar char="-"/>
            </a:pPr>
            <a:r>
              <a:rPr lang="en-US" dirty="0"/>
              <a:t>UAT patching for new apps (New FE – Primary &amp; secondary) – cannot affect current binding flow. </a:t>
            </a:r>
          </a:p>
          <a:p>
            <a:pPr marL="285750" indent="-285750">
              <a:buFontTx/>
              <a:buChar char="-"/>
            </a:pPr>
            <a:r>
              <a:rPr lang="en-US" dirty="0"/>
              <a:t>At the same time - need to maintain original BINDING flow for Old FE.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dirty="0"/>
              <a:t>Deployment</a:t>
            </a:r>
          </a:p>
          <a:p>
            <a:r>
              <a:rPr lang="en-US" dirty="0"/>
              <a:t>- Same as above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dirty="0"/>
              <a:t>When perform login – user input profile &amp; password</a:t>
            </a:r>
          </a:p>
          <a:p>
            <a:r>
              <a:rPr lang="en-US" dirty="0"/>
              <a:t>Pass it to BE</a:t>
            </a:r>
          </a:p>
          <a:p>
            <a:endParaRPr lang="en-MY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733DE3-4046-7BC0-B51D-3E7933D31520}"/>
              </a:ext>
            </a:extLst>
          </p:cNvPr>
          <p:cNvSpPr txBox="1"/>
          <p:nvPr/>
        </p:nvSpPr>
        <p:spPr>
          <a:xfrm>
            <a:off x="188439" y="5005859"/>
            <a:ext cx="1141455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Development Effort:</a:t>
            </a:r>
          </a:p>
          <a:p>
            <a:endParaRPr lang="en-US" dirty="0"/>
          </a:p>
          <a:p>
            <a:r>
              <a:rPr lang="en-US" dirty="0"/>
              <a:t>BE Development – 2022.11.16 – </a:t>
            </a:r>
            <a:r>
              <a:rPr lang="en-US" dirty="0">
                <a:highlight>
                  <a:srgbClr val="FFFF00"/>
                </a:highlight>
              </a:rPr>
              <a:t>2022.12.09</a:t>
            </a:r>
          </a:p>
          <a:p>
            <a:r>
              <a:rPr lang="en-US" dirty="0">
                <a:highlight>
                  <a:srgbClr val="FFFF00"/>
                </a:highlight>
              </a:rPr>
              <a:t>iOS</a:t>
            </a:r>
            <a:br>
              <a:rPr lang="en-US" dirty="0">
                <a:highlight>
                  <a:srgbClr val="FFFF00"/>
                </a:highlight>
              </a:rPr>
            </a:br>
            <a:r>
              <a:rPr lang="en-US" dirty="0">
                <a:highlight>
                  <a:srgbClr val="FFFF00"/>
                </a:highlight>
              </a:rPr>
              <a:t>Android</a:t>
            </a:r>
            <a:endParaRPr lang="en-MY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9667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587167"/>
              </p:ext>
            </p:extLst>
          </p:nvPr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0597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AC861539-73FC-0370-C397-0A094CB493F7}"/>
              </a:ext>
            </a:extLst>
          </p:cNvPr>
          <p:cNvSpPr/>
          <p:nvPr/>
        </p:nvSpPr>
        <p:spPr>
          <a:xfrm>
            <a:off x="2659964" y="930918"/>
            <a:ext cx="1187355" cy="354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100" dirty="0">
                <a:solidFill>
                  <a:schemeClr val="tx1"/>
                </a:solidFill>
              </a:rPr>
              <a:t>App Launch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970847-0C59-F96F-7F5F-B31A676CD318}"/>
              </a:ext>
            </a:extLst>
          </p:cNvPr>
          <p:cNvSpPr txBox="1"/>
          <p:nvPr/>
        </p:nvSpPr>
        <p:spPr>
          <a:xfrm>
            <a:off x="2236883" y="1502329"/>
            <a:ext cx="2047164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Call BE </a:t>
            </a:r>
            <a:r>
              <a:rPr lang="en-MY" sz="1100" dirty="0" err="1"/>
              <a:t>RetrieveSecInfo</a:t>
            </a:r>
            <a:endParaRPr lang="en-MY" sz="11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A948023-1C81-A3D7-D29E-2A31680DECB8}"/>
              </a:ext>
            </a:extLst>
          </p:cNvPr>
          <p:cNvCxnSpPr>
            <a:stCxn id="3" idx="4"/>
            <a:endCxn id="4" idx="0"/>
          </p:cNvCxnSpPr>
          <p:nvPr/>
        </p:nvCxnSpPr>
        <p:spPr>
          <a:xfrm>
            <a:off x="3253642" y="1285760"/>
            <a:ext cx="6823" cy="216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A625E4-9951-C402-ECEA-59963DDB1DA9}"/>
              </a:ext>
            </a:extLst>
          </p:cNvPr>
          <p:cNvSpPr txBox="1"/>
          <p:nvPr/>
        </p:nvSpPr>
        <p:spPr>
          <a:xfrm>
            <a:off x="6945363" y="1081300"/>
            <a:ext cx="3297630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Base on </a:t>
            </a:r>
            <a:r>
              <a:rPr lang="en-MY" sz="1100" dirty="0" err="1"/>
              <a:t>deviceID</a:t>
            </a:r>
            <a:r>
              <a:rPr lang="en-MY" sz="1100" dirty="0"/>
              <a:t> &amp; CIF (customer profile) return below information:</a:t>
            </a:r>
            <a:br>
              <a:rPr lang="en-MY" sz="1100" dirty="0"/>
            </a:br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[True; False]</a:t>
            </a:r>
          </a:p>
          <a:p>
            <a:r>
              <a:rPr lang="en-US" altLang="zh-CN" sz="1100" dirty="0"/>
              <a:t>- </a:t>
            </a:r>
            <a:r>
              <a:rPr lang="en-MY" sz="1100" dirty="0"/>
              <a:t>Device Binding Status [Active/Pending] </a:t>
            </a:r>
          </a:p>
          <a:p>
            <a:r>
              <a:rPr lang="en-MY" sz="1100" dirty="0"/>
              <a:t>- Device Level (Primary/Secondary)</a:t>
            </a:r>
          </a:p>
          <a:p>
            <a:r>
              <a:rPr lang="en-MY" sz="1100" dirty="0">
                <a:highlight>
                  <a:srgbClr val="00FF00"/>
                </a:highlight>
              </a:rPr>
              <a:t>- Recorder </a:t>
            </a:r>
            <a:r>
              <a:rPr lang="en-MY" sz="1100" dirty="0" err="1">
                <a:highlight>
                  <a:srgbClr val="00FF00"/>
                </a:highlight>
              </a:rPr>
              <a:t>GrantAccess</a:t>
            </a:r>
            <a:r>
              <a:rPr lang="en-MY" sz="1100" dirty="0">
                <a:highlight>
                  <a:srgbClr val="00FF00"/>
                </a:highlight>
              </a:rPr>
              <a:t> </a:t>
            </a:r>
            <a:r>
              <a:rPr lang="en-MY" sz="1100" dirty="0" err="1">
                <a:highlight>
                  <a:srgbClr val="00FF00"/>
                </a:highlight>
              </a:rPr>
              <a:t>TimeStamp</a:t>
            </a:r>
            <a:endParaRPr lang="en-MY" sz="1100" dirty="0">
              <a:highlight>
                <a:srgbClr val="00FF00"/>
              </a:highlight>
            </a:endParaRPr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D0B96C48-4432-BBCC-F7E9-3C5045EC6DE3}"/>
              </a:ext>
            </a:extLst>
          </p:cNvPr>
          <p:cNvSpPr/>
          <p:nvPr/>
        </p:nvSpPr>
        <p:spPr>
          <a:xfrm>
            <a:off x="2778540" y="2565584"/>
            <a:ext cx="91440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Check Response</a:t>
            </a:r>
            <a:endParaRPr lang="en-MY" sz="800" dirty="0">
              <a:solidFill>
                <a:schemeClr val="tx1"/>
              </a:solidFill>
            </a:endParaRP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D21E5908-5EBF-98D8-FDBA-5507267E388E}"/>
              </a:ext>
            </a:extLst>
          </p:cNvPr>
          <p:cNvCxnSpPr>
            <a:cxnSpLocks/>
            <a:stCxn id="14" idx="1"/>
            <a:endCxn id="37" idx="3"/>
          </p:cNvCxnSpPr>
          <p:nvPr/>
        </p:nvCxnSpPr>
        <p:spPr>
          <a:xfrm rot="10800000" flipV="1">
            <a:off x="2234162" y="2794184"/>
            <a:ext cx="544378" cy="85782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A6B8F5FC-04CD-2088-FF92-2AE8F17D09A2}"/>
              </a:ext>
            </a:extLst>
          </p:cNvPr>
          <p:cNvCxnSpPr>
            <a:cxnSpLocks/>
            <a:stCxn id="14" idx="2"/>
            <a:endCxn id="64" idx="0"/>
          </p:cNvCxnSpPr>
          <p:nvPr/>
        </p:nvCxnSpPr>
        <p:spPr>
          <a:xfrm rot="5400000">
            <a:off x="2552530" y="3703622"/>
            <a:ext cx="1364049" cy="237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6" y="-7332"/>
            <a:ext cx="597141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dirty="0"/>
              <a:t>Device Perform Login Overview</a:t>
            </a:r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52D52BF4-E439-5B6C-C15E-7493F37EB085}"/>
              </a:ext>
            </a:extLst>
          </p:cNvPr>
          <p:cNvCxnSpPr>
            <a:cxnSpLocks/>
            <a:stCxn id="7" idx="2"/>
            <a:endCxn id="14" idx="0"/>
          </p:cNvCxnSpPr>
          <p:nvPr/>
        </p:nvCxnSpPr>
        <p:spPr>
          <a:xfrm rot="5400000">
            <a:off x="5726815" y="-301779"/>
            <a:ext cx="376288" cy="53584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62EBC45D-1170-05C2-9F91-03B3E0807107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4284047" y="1633134"/>
            <a:ext cx="2661316" cy="21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19FE9A7-7031-B4A8-2C45-B9A7F264AA10}"/>
              </a:ext>
            </a:extLst>
          </p:cNvPr>
          <p:cNvSpPr txBox="1"/>
          <p:nvPr/>
        </p:nvSpPr>
        <p:spPr>
          <a:xfrm>
            <a:off x="4091692" y="2800455"/>
            <a:ext cx="1533292" cy="3917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100" dirty="0"/>
              <a:t>Binding Status = ACTIVE</a:t>
            </a:r>
          </a:p>
          <a:p>
            <a:pPr algn="ctr"/>
            <a:r>
              <a:rPr lang="en-MY" sz="1100" dirty="0" err="1"/>
              <a:t>IsBinded</a:t>
            </a:r>
            <a:r>
              <a:rPr lang="en-MY" sz="1100" dirty="0"/>
              <a:t> = True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4D2B9F9-36DF-7E33-7290-3CBB21AAD053}"/>
              </a:ext>
            </a:extLst>
          </p:cNvPr>
          <p:cNvSpPr txBox="1"/>
          <p:nvPr/>
        </p:nvSpPr>
        <p:spPr>
          <a:xfrm>
            <a:off x="2313492" y="3925946"/>
            <a:ext cx="1717859" cy="3237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100" dirty="0"/>
              <a:t>Binding Status = PENDING</a:t>
            </a:r>
          </a:p>
          <a:p>
            <a:pPr algn="ctr"/>
            <a:r>
              <a:rPr lang="en-MY" sz="1100" dirty="0" err="1"/>
              <a:t>IsBinded</a:t>
            </a:r>
            <a:r>
              <a:rPr lang="en-MY" sz="1100" dirty="0"/>
              <a:t> = True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42FD88F-B52E-6D66-0A36-F921675E6CF5}"/>
              </a:ext>
            </a:extLst>
          </p:cNvPr>
          <p:cNvSpPr txBox="1"/>
          <p:nvPr/>
        </p:nvSpPr>
        <p:spPr>
          <a:xfrm>
            <a:off x="248313" y="3436566"/>
            <a:ext cx="1985849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Display </a:t>
            </a:r>
            <a:r>
              <a:rPr lang="en-MY" sz="1100" dirty="0" err="1"/>
              <a:t>Prelogin</a:t>
            </a:r>
            <a:r>
              <a:rPr lang="en-MY" sz="1100" dirty="0"/>
              <a:t> Landing Screen </a:t>
            </a:r>
            <a:r>
              <a:rPr lang="en-MY" sz="1100" b="1" dirty="0"/>
              <a:t>without</a:t>
            </a:r>
            <a:r>
              <a:rPr lang="en-MY" sz="1100" dirty="0"/>
              <a:t> </a:t>
            </a:r>
            <a:r>
              <a:rPr lang="en-MY" sz="1100" dirty="0" err="1"/>
              <a:t>orgName</a:t>
            </a:r>
            <a:r>
              <a:rPr lang="en-MY" sz="1100" dirty="0"/>
              <a:t> &amp; </a:t>
            </a:r>
            <a:r>
              <a:rPr lang="en-MY" sz="1100" dirty="0" err="1"/>
              <a:t>OrgID</a:t>
            </a:r>
            <a:endParaRPr lang="en-MY" sz="1100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AEACE72-C373-B41A-E714-7E9836DDAACB}"/>
              </a:ext>
            </a:extLst>
          </p:cNvPr>
          <p:cNvSpPr/>
          <p:nvPr/>
        </p:nvSpPr>
        <p:spPr>
          <a:xfrm>
            <a:off x="4886414" y="5459443"/>
            <a:ext cx="731520" cy="64144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A2A934C-42E9-446E-602B-0B69A598341E}"/>
              </a:ext>
            </a:extLst>
          </p:cNvPr>
          <p:cNvSpPr/>
          <p:nvPr/>
        </p:nvSpPr>
        <p:spPr>
          <a:xfrm>
            <a:off x="880022" y="5461876"/>
            <a:ext cx="731520" cy="641445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C82BF040-4505-9B1B-A2AA-5AA6C31FFCCF}"/>
              </a:ext>
            </a:extLst>
          </p:cNvPr>
          <p:cNvCxnSpPr>
            <a:cxnSpLocks/>
            <a:stCxn id="37" idx="2"/>
            <a:endCxn id="41" idx="0"/>
          </p:cNvCxnSpPr>
          <p:nvPr/>
        </p:nvCxnSpPr>
        <p:spPr>
          <a:xfrm rot="16200000" flipH="1">
            <a:off x="446299" y="4662392"/>
            <a:ext cx="1594423" cy="45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71EE0C7B-A30B-A858-0566-A32AF175CD4A}"/>
              </a:ext>
            </a:extLst>
          </p:cNvPr>
          <p:cNvSpPr/>
          <p:nvPr/>
        </p:nvSpPr>
        <p:spPr>
          <a:xfrm>
            <a:off x="2869980" y="5459444"/>
            <a:ext cx="731520" cy="6414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4093A689-00E0-A2BE-A92B-62AC3B486B25}"/>
              </a:ext>
            </a:extLst>
          </p:cNvPr>
          <p:cNvCxnSpPr>
            <a:cxnSpLocks/>
            <a:stCxn id="60" idx="2"/>
            <a:endCxn id="40" idx="0"/>
          </p:cNvCxnSpPr>
          <p:nvPr/>
        </p:nvCxnSpPr>
        <p:spPr>
          <a:xfrm rot="5400000">
            <a:off x="4456318" y="4663585"/>
            <a:ext cx="1591715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D9304695-1212-64D8-33D2-44E80CCC5023}"/>
              </a:ext>
            </a:extLst>
          </p:cNvPr>
          <p:cNvCxnSpPr>
            <a:cxnSpLocks/>
            <a:stCxn id="64" idx="2"/>
            <a:endCxn id="44" idx="0"/>
          </p:cNvCxnSpPr>
          <p:nvPr/>
        </p:nvCxnSpPr>
        <p:spPr>
          <a:xfrm rot="16200000" flipH="1">
            <a:off x="2913692" y="5137396"/>
            <a:ext cx="641724" cy="23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85201DF6-744F-6208-F899-A2A8C15464F2}"/>
              </a:ext>
            </a:extLst>
          </p:cNvPr>
          <p:cNvSpPr txBox="1"/>
          <p:nvPr/>
        </p:nvSpPr>
        <p:spPr>
          <a:xfrm>
            <a:off x="1424558" y="2699366"/>
            <a:ext cx="1094378" cy="35610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100" dirty="0"/>
              <a:t>Binding Status </a:t>
            </a:r>
            <a:r>
              <a:rPr lang="en-MY" sz="1100" dirty="0" err="1"/>
              <a:t>IsBinded</a:t>
            </a:r>
            <a:r>
              <a:rPr lang="en-MY" sz="1100" dirty="0"/>
              <a:t> = False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596CC3D-066B-CDC5-233C-205253CA0D48}"/>
              </a:ext>
            </a:extLst>
          </p:cNvPr>
          <p:cNvSpPr txBox="1"/>
          <p:nvPr/>
        </p:nvSpPr>
        <p:spPr>
          <a:xfrm>
            <a:off x="4259250" y="3436841"/>
            <a:ext cx="1985849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Display </a:t>
            </a:r>
            <a:r>
              <a:rPr lang="en-MY" sz="1100" dirty="0" err="1"/>
              <a:t>Prelogin</a:t>
            </a:r>
            <a:r>
              <a:rPr lang="en-MY" sz="1100" dirty="0"/>
              <a:t> Landing Screen </a:t>
            </a:r>
            <a:r>
              <a:rPr lang="en-MY" sz="1100" b="1" dirty="0"/>
              <a:t>with</a:t>
            </a:r>
            <a:r>
              <a:rPr lang="en-MY" sz="1100" dirty="0"/>
              <a:t> </a:t>
            </a:r>
            <a:r>
              <a:rPr lang="en-MY" sz="1100" dirty="0" err="1"/>
              <a:t>orgName</a:t>
            </a:r>
            <a:r>
              <a:rPr lang="en-MY" sz="1100" dirty="0"/>
              <a:t> &amp; </a:t>
            </a:r>
            <a:r>
              <a:rPr lang="en-MY" sz="1100" dirty="0" err="1"/>
              <a:t>OrgID</a:t>
            </a:r>
            <a:endParaRPr lang="en-MY" sz="1100" dirty="0"/>
          </a:p>
        </p:txBody>
      </p: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15A3241A-5E48-9235-EAF7-22D319A901F4}"/>
              </a:ext>
            </a:extLst>
          </p:cNvPr>
          <p:cNvCxnSpPr>
            <a:cxnSpLocks/>
            <a:stCxn id="14" idx="3"/>
            <a:endCxn id="60" idx="1"/>
          </p:cNvCxnSpPr>
          <p:nvPr/>
        </p:nvCxnSpPr>
        <p:spPr>
          <a:xfrm>
            <a:off x="3692940" y="2794184"/>
            <a:ext cx="566310" cy="85810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91312731-3C61-EB23-7F68-9438945346A0}"/>
              </a:ext>
            </a:extLst>
          </p:cNvPr>
          <p:cNvSpPr txBox="1"/>
          <p:nvPr/>
        </p:nvSpPr>
        <p:spPr>
          <a:xfrm>
            <a:off x="2240443" y="4386833"/>
            <a:ext cx="1985849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Display </a:t>
            </a:r>
            <a:r>
              <a:rPr lang="en-MY" sz="1100" dirty="0" err="1"/>
              <a:t>Prelogin</a:t>
            </a:r>
            <a:r>
              <a:rPr lang="en-MY" sz="1100" dirty="0"/>
              <a:t> Landing Screen </a:t>
            </a:r>
            <a:r>
              <a:rPr lang="en-MY" sz="1100" b="1" dirty="0"/>
              <a:t>without</a:t>
            </a:r>
            <a:r>
              <a:rPr lang="en-MY" sz="1100" dirty="0"/>
              <a:t> </a:t>
            </a:r>
            <a:r>
              <a:rPr lang="en-MY" sz="1100" dirty="0" err="1"/>
              <a:t>orgName</a:t>
            </a:r>
            <a:r>
              <a:rPr lang="en-MY" sz="1100" dirty="0"/>
              <a:t> &amp; </a:t>
            </a:r>
            <a:r>
              <a:rPr lang="en-MY" sz="1100" dirty="0" err="1"/>
              <a:t>OrgID</a:t>
            </a:r>
            <a:endParaRPr lang="en-MY" sz="1100" dirty="0"/>
          </a:p>
        </p:txBody>
      </p:sp>
    </p:spTree>
    <p:extLst>
      <p:ext uri="{BB962C8B-B14F-4D97-AF65-F5344CB8AC3E}">
        <p14:creationId xmlns:p14="http://schemas.microsoft.com/office/powerpoint/2010/main" val="2179475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6D5376-2CB2-7F6E-11E5-2A59457E3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286566"/>
              </p:ext>
            </p:extLst>
          </p:nvPr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26471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5005136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2872670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68F204-0321-1181-4C11-67241F1C7FC3}"/>
              </a:ext>
            </a:extLst>
          </p:cNvPr>
          <p:cNvSpPr txBox="1"/>
          <p:nvPr/>
        </p:nvSpPr>
        <p:spPr>
          <a:xfrm flipH="1">
            <a:off x="124585" y="-7332"/>
            <a:ext cx="5451775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dirty="0"/>
              <a:t>Common Device Perform Login – Sync Device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21933C-300C-7C30-1C44-AF66C810BC12}"/>
              </a:ext>
            </a:extLst>
          </p:cNvPr>
          <p:cNvSpPr txBox="1"/>
          <p:nvPr/>
        </p:nvSpPr>
        <p:spPr>
          <a:xfrm>
            <a:off x="5353777" y="1381218"/>
            <a:ext cx="2414016" cy="256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Request </a:t>
            </a:r>
            <a:r>
              <a:rPr lang="en-US" sz="1100" dirty="0" err="1"/>
              <a:t>Performlogin</a:t>
            </a:r>
            <a:r>
              <a:rPr lang="en-US" sz="1100" dirty="0"/>
              <a:t> &amp; Authenticate</a:t>
            </a:r>
            <a:endParaRPr lang="en-MY" sz="1100" dirty="0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B05BC14-A7AD-665E-C6B4-498277F4D836}"/>
              </a:ext>
            </a:extLst>
          </p:cNvPr>
          <p:cNvCxnSpPr>
            <a:cxnSpLocks/>
            <a:stCxn id="51" idx="3"/>
            <a:endCxn id="11" idx="1"/>
          </p:cNvCxnSpPr>
          <p:nvPr/>
        </p:nvCxnSpPr>
        <p:spPr>
          <a:xfrm flipV="1">
            <a:off x="2582139" y="1509234"/>
            <a:ext cx="2771638" cy="126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20E5687-C3F3-C0A8-BDAA-47A5F950E4BB}"/>
              </a:ext>
            </a:extLst>
          </p:cNvPr>
          <p:cNvSpPr txBox="1"/>
          <p:nvPr/>
        </p:nvSpPr>
        <p:spPr>
          <a:xfrm>
            <a:off x="9889463" y="1960851"/>
            <a:ext cx="1645920" cy="6001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</a:t>
            </a:r>
            <a:r>
              <a:rPr lang="en-US" sz="1100" dirty="0" err="1"/>
              <a:t>Performlogin</a:t>
            </a:r>
            <a:r>
              <a:rPr lang="en-US" sz="1100" dirty="0"/>
              <a:t> &amp; authentication login information.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D13015-5929-38B2-2921-942083D5851D}"/>
              </a:ext>
            </a:extLst>
          </p:cNvPr>
          <p:cNvSpPr txBox="1"/>
          <p:nvPr/>
        </p:nvSpPr>
        <p:spPr>
          <a:xfrm>
            <a:off x="4825337" y="2905405"/>
            <a:ext cx="3540557" cy="127727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1100" dirty="0" err="1"/>
              <a:t>Isbinded</a:t>
            </a:r>
            <a:r>
              <a:rPr lang="en-GB" sz="1100" dirty="0"/>
              <a:t> = false/ True </a:t>
            </a:r>
            <a:r>
              <a:rPr lang="en-GB" sz="11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r>
              <a:rPr lang="en-GB" sz="1100" dirty="0"/>
              <a:t>- Request </a:t>
            </a:r>
            <a:r>
              <a:rPr lang="en-GB" sz="1100" dirty="0">
                <a:solidFill>
                  <a:srgbClr val="FF0000"/>
                </a:solidFill>
              </a:rPr>
              <a:t>omni 3.9 </a:t>
            </a:r>
            <a:r>
              <a:rPr lang="en-GB" sz="1100" dirty="0"/>
              <a:t>for device synchronization – use CIF profile to search from device list if there is any (if empty – omni will sync)</a:t>
            </a:r>
          </a:p>
          <a:p>
            <a:r>
              <a:rPr lang="en-GB" sz="1100" dirty="0"/>
              <a:t>-</a:t>
            </a:r>
            <a:r>
              <a:rPr lang="en-GB" sz="1100" dirty="0">
                <a:solidFill>
                  <a:srgbClr val="FF0000"/>
                </a:solidFill>
              </a:rPr>
              <a:t>- 17.94 </a:t>
            </a:r>
            <a:r>
              <a:rPr lang="en-GB" sz="1100" dirty="0"/>
              <a:t>pass everything; Exclude </a:t>
            </a:r>
            <a:r>
              <a:rPr lang="en-GB" sz="1100" dirty="0" err="1"/>
              <a:t>device_alias</a:t>
            </a:r>
            <a:r>
              <a:rPr lang="en-GB" sz="1100" dirty="0"/>
              <a:t> &amp; </a:t>
            </a:r>
            <a:r>
              <a:rPr lang="en-GB" sz="1100" dirty="0" err="1"/>
              <a:t>push_token</a:t>
            </a:r>
            <a:r>
              <a:rPr lang="en-GB" sz="1100" dirty="0"/>
              <a:t> &amp; </a:t>
            </a:r>
            <a:r>
              <a:rPr lang="en-GB" sz="1100" dirty="0" err="1"/>
              <a:t>push_token_type</a:t>
            </a:r>
            <a:r>
              <a:rPr lang="en-GB" sz="1100" dirty="0"/>
              <a:t>)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6377F6FF-82B1-7CBD-4F1E-CDA23C40A1D6}"/>
              </a:ext>
            </a:extLst>
          </p:cNvPr>
          <p:cNvCxnSpPr>
            <a:cxnSpLocks/>
            <a:stCxn id="11" idx="3"/>
            <a:endCxn id="19" idx="0"/>
          </p:cNvCxnSpPr>
          <p:nvPr/>
        </p:nvCxnSpPr>
        <p:spPr>
          <a:xfrm>
            <a:off x="7767793" y="1509234"/>
            <a:ext cx="2944630" cy="45161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1B370281-0349-9FD0-9C48-16878E47129B}"/>
              </a:ext>
            </a:extLst>
          </p:cNvPr>
          <p:cNvCxnSpPr>
            <a:cxnSpLocks/>
            <a:stCxn id="19" idx="1"/>
            <a:endCxn id="10" idx="3"/>
          </p:cNvCxnSpPr>
          <p:nvPr/>
        </p:nvCxnSpPr>
        <p:spPr>
          <a:xfrm rot="10800000">
            <a:off x="7804739" y="2258959"/>
            <a:ext cx="2084724" cy="19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0A5C73C-D4ED-34D7-BDF1-703C179A94FA}"/>
              </a:ext>
            </a:extLst>
          </p:cNvPr>
          <p:cNvSpPr txBox="1"/>
          <p:nvPr/>
        </p:nvSpPr>
        <p:spPr>
          <a:xfrm>
            <a:off x="5386491" y="2128154"/>
            <a:ext cx="241824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1100" dirty="0"/>
              <a:t>Response success  necessary info 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E32EE45F-6F43-BB3D-4E66-15E40619A8F5}"/>
              </a:ext>
            </a:extLst>
          </p:cNvPr>
          <p:cNvCxnSpPr>
            <a:cxnSpLocks/>
            <a:stCxn id="10" idx="1"/>
            <a:endCxn id="30" idx="0"/>
          </p:cNvCxnSpPr>
          <p:nvPr/>
        </p:nvCxnSpPr>
        <p:spPr>
          <a:xfrm rot="10800000" flipV="1">
            <a:off x="2194775" y="2258958"/>
            <a:ext cx="3191717" cy="9529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BDBE5F7-F846-B79B-5CC2-84CED0446C35}"/>
              </a:ext>
            </a:extLst>
          </p:cNvPr>
          <p:cNvSpPr txBox="1"/>
          <p:nvPr/>
        </p:nvSpPr>
        <p:spPr>
          <a:xfrm>
            <a:off x="9920870" y="3344042"/>
            <a:ext cx="1627632" cy="4023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 synchronization</a:t>
            </a:r>
            <a:endParaRPr lang="en-MY" sz="1100" dirty="0"/>
          </a:p>
        </p:txBody>
      </p:sp>
      <p:cxnSp>
        <p:nvCxnSpPr>
          <p:cNvPr id="225" name="Connector: Elbow 224">
            <a:extLst>
              <a:ext uri="{FF2B5EF4-FFF2-40B4-BE49-F238E27FC236}">
                <a16:creationId xmlns:a16="http://schemas.microsoft.com/office/drawing/2014/main" id="{37B5BE57-37EB-AD30-44C8-E687DDE78457}"/>
              </a:ext>
            </a:extLst>
          </p:cNvPr>
          <p:cNvCxnSpPr>
            <a:cxnSpLocks/>
            <a:stCxn id="10" idx="2"/>
            <a:endCxn id="20" idx="0"/>
          </p:cNvCxnSpPr>
          <p:nvPr/>
        </p:nvCxnSpPr>
        <p:spPr>
          <a:xfrm rot="16200000" flipH="1">
            <a:off x="6337795" y="2647583"/>
            <a:ext cx="515641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ctor: Elbow 240">
            <a:extLst>
              <a:ext uri="{FF2B5EF4-FFF2-40B4-BE49-F238E27FC236}">
                <a16:creationId xmlns:a16="http://schemas.microsoft.com/office/drawing/2014/main" id="{30999A8E-654F-3B60-ACEC-5494776B065A}"/>
              </a:ext>
            </a:extLst>
          </p:cNvPr>
          <p:cNvCxnSpPr>
            <a:cxnSpLocks/>
            <a:stCxn id="20" idx="3"/>
            <a:endCxn id="31" idx="1"/>
          </p:cNvCxnSpPr>
          <p:nvPr/>
        </p:nvCxnSpPr>
        <p:spPr>
          <a:xfrm>
            <a:off x="8365894" y="3544042"/>
            <a:ext cx="1554976" cy="11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ctor: Elbow 245">
            <a:extLst>
              <a:ext uri="{FF2B5EF4-FFF2-40B4-BE49-F238E27FC236}">
                <a16:creationId xmlns:a16="http://schemas.microsoft.com/office/drawing/2014/main" id="{781C6249-B71C-0FD4-C046-03F2E1FF7F56}"/>
              </a:ext>
            </a:extLst>
          </p:cNvPr>
          <p:cNvCxnSpPr>
            <a:cxnSpLocks/>
            <a:stCxn id="31" idx="2"/>
            <a:endCxn id="255" idx="6"/>
          </p:cNvCxnSpPr>
          <p:nvPr/>
        </p:nvCxnSpPr>
        <p:spPr>
          <a:xfrm rot="5400000">
            <a:off x="8206075" y="2549083"/>
            <a:ext cx="1331316" cy="37259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427F1AB-C29A-471E-E398-D7B23D9C3C66}"/>
              </a:ext>
            </a:extLst>
          </p:cNvPr>
          <p:cNvSpPr txBox="1"/>
          <p:nvPr/>
        </p:nvSpPr>
        <p:spPr>
          <a:xfrm>
            <a:off x="1488191" y="3211920"/>
            <a:ext cx="1413166" cy="4213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Continue BAU flow</a:t>
            </a:r>
            <a:endParaRPr lang="en-MY" sz="1100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465AC4E-23DC-68D7-6024-A4A36A2E73F1}"/>
              </a:ext>
            </a:extLst>
          </p:cNvPr>
          <p:cNvGrpSpPr/>
          <p:nvPr/>
        </p:nvGrpSpPr>
        <p:grpSpPr>
          <a:xfrm>
            <a:off x="6141543" y="4712574"/>
            <a:ext cx="908144" cy="730239"/>
            <a:chOff x="6854950" y="4289467"/>
            <a:chExt cx="682302" cy="548640"/>
          </a:xfrm>
        </p:grpSpPr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FA5FEE7C-C64D-45D6-6C17-73F818294DA2}"/>
                </a:ext>
              </a:extLst>
            </p:cNvPr>
            <p:cNvSpPr/>
            <p:nvPr/>
          </p:nvSpPr>
          <p:spPr>
            <a:xfrm>
              <a:off x="6866437" y="4289467"/>
              <a:ext cx="640080" cy="54864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6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567145F-B4ED-550D-0AB1-22C6865A19FC}"/>
                </a:ext>
              </a:extLst>
            </p:cNvPr>
            <p:cNvSpPr txBox="1"/>
            <p:nvPr/>
          </p:nvSpPr>
          <p:spPr>
            <a:xfrm>
              <a:off x="6854950" y="4435331"/>
              <a:ext cx="682302" cy="3034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000" dirty="0"/>
                <a:t>Successfully Synced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4F78B95-039B-2FB2-3BF3-DE0FBC8604AA}"/>
              </a:ext>
            </a:extLst>
          </p:cNvPr>
          <p:cNvGrpSpPr/>
          <p:nvPr/>
        </p:nvGrpSpPr>
        <p:grpSpPr>
          <a:xfrm>
            <a:off x="1759179" y="1132081"/>
            <a:ext cx="822960" cy="786384"/>
            <a:chOff x="6854950" y="4289467"/>
            <a:chExt cx="682302" cy="548640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768FFB3-B211-53A3-73A4-5BD300AAD9EB}"/>
                </a:ext>
              </a:extLst>
            </p:cNvPr>
            <p:cNvSpPr/>
            <p:nvPr/>
          </p:nvSpPr>
          <p:spPr>
            <a:xfrm>
              <a:off x="6866437" y="4289467"/>
              <a:ext cx="640080" cy="54864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600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FE00203-6707-1599-85A5-EE6A85437193}"/>
                </a:ext>
              </a:extLst>
            </p:cNvPr>
            <p:cNvSpPr txBox="1"/>
            <p:nvPr/>
          </p:nvSpPr>
          <p:spPr>
            <a:xfrm>
              <a:off x="6854950" y="4403175"/>
              <a:ext cx="682302" cy="3006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MY" sz="1000" dirty="0"/>
                <a:t>Perform BAU Login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35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06D5376-2CB2-7F6E-11E5-2A59457E33BA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67055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399006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2638216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68F204-0321-1181-4C11-67241F1C7FC3}"/>
              </a:ext>
            </a:extLst>
          </p:cNvPr>
          <p:cNvSpPr txBox="1"/>
          <p:nvPr/>
        </p:nvSpPr>
        <p:spPr>
          <a:xfrm flipH="1">
            <a:off x="124585" y="-7332"/>
            <a:ext cx="5451775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dirty="0"/>
              <a:t>NEW Device Perform Login &amp; Device Binding Flow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480E5EA-6AA2-C25A-2BFF-9CBC00A809A3}"/>
              </a:ext>
            </a:extLst>
          </p:cNvPr>
          <p:cNvSpPr/>
          <p:nvPr/>
        </p:nvSpPr>
        <p:spPr>
          <a:xfrm>
            <a:off x="1358794" y="880771"/>
            <a:ext cx="320040" cy="27432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4CF9D5-63CD-8D93-AC31-50AE187DC641}"/>
              </a:ext>
            </a:extLst>
          </p:cNvPr>
          <p:cNvSpPr txBox="1"/>
          <p:nvPr/>
        </p:nvSpPr>
        <p:spPr>
          <a:xfrm>
            <a:off x="2027243" y="879396"/>
            <a:ext cx="1463040" cy="2743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Perform BAU Login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28A5663-3D78-983B-F204-41C86615D824}"/>
              </a:ext>
            </a:extLst>
          </p:cNvPr>
          <p:cNvCxnSpPr>
            <a:cxnSpLocks/>
            <a:stCxn id="6" idx="6"/>
            <a:endCxn id="7" idx="1"/>
          </p:cNvCxnSpPr>
          <p:nvPr/>
        </p:nvCxnSpPr>
        <p:spPr>
          <a:xfrm flipV="1">
            <a:off x="1678834" y="1016556"/>
            <a:ext cx="348409" cy="137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E21933C-300C-7C30-1C44-AF66C810BC12}"/>
              </a:ext>
            </a:extLst>
          </p:cNvPr>
          <p:cNvSpPr txBox="1"/>
          <p:nvPr/>
        </p:nvSpPr>
        <p:spPr>
          <a:xfrm>
            <a:off x="5798949" y="887919"/>
            <a:ext cx="2414016" cy="256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Request </a:t>
            </a:r>
            <a:r>
              <a:rPr lang="en-US" sz="1100" dirty="0" err="1"/>
              <a:t>Performlogin</a:t>
            </a:r>
            <a:r>
              <a:rPr lang="en-US" sz="1100" dirty="0"/>
              <a:t> &amp; Authenticate</a:t>
            </a:r>
            <a:endParaRPr lang="en-MY" sz="1100" dirty="0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EB05BC14-A7AD-665E-C6B4-498277F4D836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3490283" y="1015935"/>
            <a:ext cx="2308666" cy="6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20E5687-C3F3-C0A8-BDAA-47A5F950E4BB}"/>
              </a:ext>
            </a:extLst>
          </p:cNvPr>
          <p:cNvSpPr txBox="1"/>
          <p:nvPr/>
        </p:nvSpPr>
        <p:spPr>
          <a:xfrm>
            <a:off x="9889463" y="1504142"/>
            <a:ext cx="1645920" cy="5029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900" dirty="0"/>
              <a:t>Response </a:t>
            </a:r>
            <a:r>
              <a:rPr lang="en-US" sz="900" dirty="0" err="1"/>
              <a:t>Performlogin</a:t>
            </a:r>
            <a:r>
              <a:rPr lang="en-US" sz="900" dirty="0"/>
              <a:t> &amp; authentication login information.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D13015-5929-38B2-2921-942083D5851D}"/>
              </a:ext>
            </a:extLst>
          </p:cNvPr>
          <p:cNvSpPr txBox="1"/>
          <p:nvPr/>
        </p:nvSpPr>
        <p:spPr>
          <a:xfrm>
            <a:off x="5511145" y="2313184"/>
            <a:ext cx="3540557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r>
              <a:rPr lang="en-GB" sz="800" dirty="0"/>
              <a:t>- 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FCA4A8-F5E3-63B1-B7B1-B1F2129B5178}"/>
              </a:ext>
            </a:extLst>
          </p:cNvPr>
          <p:cNvSpPr txBox="1"/>
          <p:nvPr/>
        </p:nvSpPr>
        <p:spPr>
          <a:xfrm>
            <a:off x="3451192" y="4917569"/>
            <a:ext cx="1280160" cy="54864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Continue BAU flow</a:t>
            </a:r>
            <a:endParaRPr lang="en-MY" sz="1100" dirty="0"/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6377F6FF-82B1-7CBD-4F1E-CDA23C40A1D6}"/>
              </a:ext>
            </a:extLst>
          </p:cNvPr>
          <p:cNvCxnSpPr>
            <a:cxnSpLocks/>
            <a:stCxn id="11" idx="3"/>
            <a:endCxn id="19" idx="0"/>
          </p:cNvCxnSpPr>
          <p:nvPr/>
        </p:nvCxnSpPr>
        <p:spPr>
          <a:xfrm>
            <a:off x="8212965" y="1015935"/>
            <a:ext cx="2499458" cy="4882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1B370281-0349-9FD0-9C48-16878E47129B}"/>
              </a:ext>
            </a:extLst>
          </p:cNvPr>
          <p:cNvCxnSpPr>
            <a:cxnSpLocks/>
            <a:stCxn id="19" idx="1"/>
            <a:endCxn id="10" idx="3"/>
          </p:cNvCxnSpPr>
          <p:nvPr/>
        </p:nvCxnSpPr>
        <p:spPr>
          <a:xfrm rot="10800000">
            <a:off x="9055331" y="1754942"/>
            <a:ext cx="834133" cy="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3CFAE24-23EB-26D5-E021-3BD0576655FF}"/>
              </a:ext>
            </a:extLst>
          </p:cNvPr>
          <p:cNvSpPr txBox="1"/>
          <p:nvPr/>
        </p:nvSpPr>
        <p:spPr>
          <a:xfrm>
            <a:off x="2258212" y="3199274"/>
            <a:ext cx="1413166" cy="512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Perform binding - </a:t>
            </a:r>
            <a:r>
              <a:rPr lang="en-US" sz="1100" dirty="0" err="1"/>
              <a:t>RequestDeviceTAC</a:t>
            </a:r>
            <a:r>
              <a:rPr lang="en-US" sz="1100" dirty="0"/>
              <a:t> BAU flow</a:t>
            </a:r>
            <a:endParaRPr lang="en-MY" sz="11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297AAD2-D0FB-6AA3-8AEF-479B711FD927}"/>
              </a:ext>
            </a:extLst>
          </p:cNvPr>
          <p:cNvSpPr txBox="1"/>
          <p:nvPr/>
        </p:nvSpPr>
        <p:spPr>
          <a:xfrm>
            <a:off x="5801779" y="3350786"/>
            <a:ext cx="2423160" cy="21031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1100" dirty="0"/>
              <a:t>Request verification </a:t>
            </a:r>
          </a:p>
        </p:txBody>
      </p: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67BA7C34-0F54-61A0-A49C-23F25E32767D}"/>
              </a:ext>
            </a:extLst>
          </p:cNvPr>
          <p:cNvCxnSpPr>
            <a:cxnSpLocks/>
            <a:stCxn id="47" idx="3"/>
            <a:endCxn id="65" idx="1"/>
          </p:cNvCxnSpPr>
          <p:nvPr/>
        </p:nvCxnSpPr>
        <p:spPr>
          <a:xfrm>
            <a:off x="3671378" y="3455306"/>
            <a:ext cx="2130401" cy="6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C3F88B06-D7B6-F741-A3CC-7CFF95AFE62D}"/>
              </a:ext>
            </a:extLst>
          </p:cNvPr>
          <p:cNvSpPr txBox="1"/>
          <p:nvPr/>
        </p:nvSpPr>
        <p:spPr>
          <a:xfrm>
            <a:off x="9889464" y="3292645"/>
            <a:ext cx="1645920" cy="3291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Omni verify successfully</a:t>
            </a:r>
            <a:endParaRPr lang="en-MY" sz="1100" dirty="0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82BF38A2-BB0E-E379-F961-B5F0D33792FE}"/>
              </a:ext>
            </a:extLst>
          </p:cNvPr>
          <p:cNvCxnSpPr>
            <a:cxnSpLocks/>
            <a:stCxn id="70" idx="2"/>
            <a:endCxn id="233" idx="3"/>
          </p:cNvCxnSpPr>
          <p:nvPr/>
        </p:nvCxnSpPr>
        <p:spPr>
          <a:xfrm rot="5400000">
            <a:off x="9289624" y="2568285"/>
            <a:ext cx="369257" cy="24763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9216E665-4483-BD88-2FBC-D8D76B60F3DE}"/>
              </a:ext>
            </a:extLst>
          </p:cNvPr>
          <p:cNvCxnSpPr>
            <a:cxnSpLocks/>
            <a:stCxn id="65" idx="3"/>
            <a:endCxn id="70" idx="1"/>
          </p:cNvCxnSpPr>
          <p:nvPr/>
        </p:nvCxnSpPr>
        <p:spPr>
          <a:xfrm>
            <a:off x="8224939" y="3455942"/>
            <a:ext cx="1664525" cy="12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E3FD7674-C0DB-FEA5-CD22-D00601407BDB}"/>
              </a:ext>
            </a:extLst>
          </p:cNvPr>
          <p:cNvSpPr txBox="1"/>
          <p:nvPr/>
        </p:nvSpPr>
        <p:spPr>
          <a:xfrm>
            <a:off x="7166308" y="4419562"/>
            <a:ext cx="689140" cy="1148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If Primary</a:t>
            </a:r>
            <a:endParaRPr lang="en-MY" sz="1000" dirty="0"/>
          </a:p>
        </p:txBody>
      </p:sp>
      <p:cxnSp>
        <p:nvCxnSpPr>
          <p:cNvPr id="161" name="Connector: Elbow 160">
            <a:extLst>
              <a:ext uri="{FF2B5EF4-FFF2-40B4-BE49-F238E27FC236}">
                <a16:creationId xmlns:a16="http://schemas.microsoft.com/office/drawing/2014/main" id="{76FECB99-CB9B-D94F-7339-ABFF3BF18358}"/>
              </a:ext>
            </a:extLst>
          </p:cNvPr>
          <p:cNvCxnSpPr>
            <a:cxnSpLocks/>
            <a:stCxn id="3" idx="1"/>
            <a:endCxn id="249" idx="0"/>
          </p:cNvCxnSpPr>
          <p:nvPr/>
        </p:nvCxnSpPr>
        <p:spPr>
          <a:xfrm rot="10800000" flipV="1">
            <a:off x="5855254" y="4556722"/>
            <a:ext cx="990887" cy="3399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ctor: Elbow 210">
            <a:extLst>
              <a:ext uri="{FF2B5EF4-FFF2-40B4-BE49-F238E27FC236}">
                <a16:creationId xmlns:a16="http://schemas.microsoft.com/office/drawing/2014/main" id="{FC78FEE4-9BA8-1550-4FCF-F06612840213}"/>
              </a:ext>
            </a:extLst>
          </p:cNvPr>
          <p:cNvCxnSpPr>
            <a:cxnSpLocks/>
            <a:stCxn id="3" idx="3"/>
            <a:endCxn id="237" idx="0"/>
          </p:cNvCxnSpPr>
          <p:nvPr/>
        </p:nvCxnSpPr>
        <p:spPr>
          <a:xfrm>
            <a:off x="7211900" y="4556722"/>
            <a:ext cx="883611" cy="22031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>
            <a:extLst>
              <a:ext uri="{FF2B5EF4-FFF2-40B4-BE49-F238E27FC236}">
                <a16:creationId xmlns:a16="http://schemas.microsoft.com/office/drawing/2014/main" id="{CAC02BE8-4A60-1A50-E5E2-59C76C9B80C2}"/>
              </a:ext>
            </a:extLst>
          </p:cNvPr>
          <p:cNvSpPr txBox="1"/>
          <p:nvPr/>
        </p:nvSpPr>
        <p:spPr>
          <a:xfrm>
            <a:off x="5822064" y="3775642"/>
            <a:ext cx="2414016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 &amp; Validate:</a:t>
            </a:r>
          </a:p>
          <a:p>
            <a:r>
              <a:rPr lang="en-US" sz="1100" dirty="0"/>
              <a:t>- Device Level: Primary/ Secondary</a:t>
            </a:r>
          </a:p>
        </p:txBody>
      </p:sp>
      <p:cxnSp>
        <p:nvCxnSpPr>
          <p:cNvPr id="250" name="Connector: Elbow 249">
            <a:extLst>
              <a:ext uri="{FF2B5EF4-FFF2-40B4-BE49-F238E27FC236}">
                <a16:creationId xmlns:a16="http://schemas.microsoft.com/office/drawing/2014/main" id="{1F0DDD40-1116-E973-91ED-2D8A81B15891}"/>
              </a:ext>
            </a:extLst>
          </p:cNvPr>
          <p:cNvCxnSpPr>
            <a:cxnSpLocks/>
            <a:stCxn id="233" idx="1"/>
            <a:endCxn id="226" idx="0"/>
          </p:cNvCxnSpPr>
          <p:nvPr/>
        </p:nvCxnSpPr>
        <p:spPr>
          <a:xfrm rot="10800000" flipV="1">
            <a:off x="3301300" y="3991085"/>
            <a:ext cx="2520765" cy="4512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amond 2">
            <a:extLst>
              <a:ext uri="{FF2B5EF4-FFF2-40B4-BE49-F238E27FC236}">
                <a16:creationId xmlns:a16="http://schemas.microsoft.com/office/drawing/2014/main" id="{66504AC7-F0A8-C5D8-1549-10BD3239E89A}"/>
              </a:ext>
            </a:extLst>
          </p:cNvPr>
          <p:cNvSpPr/>
          <p:nvPr/>
        </p:nvSpPr>
        <p:spPr>
          <a:xfrm>
            <a:off x="6846140" y="4419562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DAD60E-4AEF-4718-A3D8-2A1DE13E9D29}"/>
              </a:ext>
            </a:extLst>
          </p:cNvPr>
          <p:cNvSpPr txBox="1"/>
          <p:nvPr/>
        </p:nvSpPr>
        <p:spPr>
          <a:xfrm>
            <a:off x="1972311" y="4963843"/>
            <a:ext cx="1049201" cy="6001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Perform SWT BAU </a:t>
            </a:r>
            <a:r>
              <a:rPr lang="en-US" sz="1100" dirty="0">
                <a:solidFill>
                  <a:srgbClr val="FF0000"/>
                </a:solidFill>
              </a:rPr>
              <a:t>without </a:t>
            </a:r>
            <a:r>
              <a:rPr lang="en-US" sz="1100" dirty="0" err="1">
                <a:solidFill>
                  <a:srgbClr val="FF0000"/>
                </a:solidFill>
              </a:rPr>
              <a:t>OTPVerify</a:t>
            </a:r>
            <a:endParaRPr lang="en-MY" sz="11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A4EE05-2D4B-5D02-8E09-5B2433B845B4}"/>
              </a:ext>
            </a:extLst>
          </p:cNvPr>
          <p:cNvSpPr txBox="1"/>
          <p:nvPr/>
        </p:nvSpPr>
        <p:spPr>
          <a:xfrm>
            <a:off x="10066430" y="4944995"/>
            <a:ext cx="1645920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Add New for Primary device</a:t>
            </a:r>
            <a:endParaRPr lang="en-MY" sz="1100" dirty="0"/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1AF23D83-F483-02C2-1307-7C2FC53C40D8}"/>
              </a:ext>
            </a:extLst>
          </p:cNvPr>
          <p:cNvCxnSpPr>
            <a:cxnSpLocks/>
            <a:stCxn id="237" idx="3"/>
            <a:endCxn id="17" idx="1"/>
          </p:cNvCxnSpPr>
          <p:nvPr/>
        </p:nvCxnSpPr>
        <p:spPr>
          <a:xfrm flipV="1">
            <a:off x="8939825" y="5160439"/>
            <a:ext cx="1126605" cy="131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AE64A60D-8D24-AFAD-0ABE-EC95026CFC0D}"/>
              </a:ext>
            </a:extLst>
          </p:cNvPr>
          <p:cNvCxnSpPr>
            <a:cxnSpLocks/>
            <a:stCxn id="298" idx="1"/>
            <a:endCxn id="24" idx="6"/>
          </p:cNvCxnSpPr>
          <p:nvPr/>
        </p:nvCxnSpPr>
        <p:spPr>
          <a:xfrm rot="10800000" flipV="1">
            <a:off x="5776050" y="6231199"/>
            <a:ext cx="995294" cy="17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69DBADD0-E804-0AD1-298B-19E0761984F5}"/>
              </a:ext>
            </a:extLst>
          </p:cNvPr>
          <p:cNvSpPr/>
          <p:nvPr/>
        </p:nvSpPr>
        <p:spPr>
          <a:xfrm>
            <a:off x="5218266" y="5995227"/>
            <a:ext cx="557784" cy="4754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4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A6447DD-829D-0112-740A-B2E2FBA858DE}"/>
              </a:ext>
            </a:extLst>
          </p:cNvPr>
          <p:cNvSpPr txBox="1"/>
          <p:nvPr/>
        </p:nvSpPr>
        <p:spPr>
          <a:xfrm>
            <a:off x="5715009" y="6045144"/>
            <a:ext cx="109980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MY" sz="1000" dirty="0"/>
              <a:t>Send Push to Primary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47572331-7814-B010-5485-2AA26043E820}"/>
              </a:ext>
            </a:extLst>
          </p:cNvPr>
          <p:cNvSpPr txBox="1"/>
          <p:nvPr/>
        </p:nvSpPr>
        <p:spPr>
          <a:xfrm>
            <a:off x="7251197" y="4777034"/>
            <a:ext cx="1688628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Request for Primary device update </a:t>
            </a:r>
            <a:r>
              <a:rPr lang="en-US" altLang="zh-CN" sz="1100" dirty="0"/>
              <a:t>– Omni 3.8</a:t>
            </a:r>
            <a:r>
              <a:rPr lang="en-US" sz="1100" dirty="0"/>
              <a:t> </a:t>
            </a:r>
          </a:p>
          <a:p>
            <a:r>
              <a:rPr lang="en-US" altLang="zh-CN" sz="1100" dirty="0"/>
              <a:t>- </a:t>
            </a:r>
            <a:r>
              <a:rPr lang="en-MY" sz="1100" dirty="0"/>
              <a:t>Pass A: Add </a:t>
            </a:r>
          </a:p>
          <a:p>
            <a:r>
              <a:rPr lang="en-MY" sz="1100" dirty="0"/>
              <a:t>- </a:t>
            </a:r>
            <a:r>
              <a:rPr lang="en-MY" sz="1100" dirty="0" err="1"/>
              <a:t>Is_Primary</a:t>
            </a:r>
            <a:r>
              <a:rPr lang="en-MY" sz="1100" dirty="0"/>
              <a:t>: Y</a:t>
            </a:r>
          </a:p>
        </p:txBody>
      </p:sp>
      <p:cxnSp>
        <p:nvCxnSpPr>
          <p:cNvPr id="244" name="Connector: Elbow 243">
            <a:extLst>
              <a:ext uri="{FF2B5EF4-FFF2-40B4-BE49-F238E27FC236}">
                <a16:creationId xmlns:a16="http://schemas.microsoft.com/office/drawing/2014/main" id="{15C194D4-A0E9-9A2C-A71C-009DB9CF3996}"/>
              </a:ext>
            </a:extLst>
          </p:cNvPr>
          <p:cNvCxnSpPr>
            <a:cxnSpLocks/>
            <a:stCxn id="17" idx="2"/>
            <a:endCxn id="247" idx="0"/>
          </p:cNvCxnSpPr>
          <p:nvPr/>
        </p:nvCxnSpPr>
        <p:spPr>
          <a:xfrm rot="5400000">
            <a:off x="10553102" y="5712170"/>
            <a:ext cx="672576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>
            <a:extLst>
              <a:ext uri="{FF2B5EF4-FFF2-40B4-BE49-F238E27FC236}">
                <a16:creationId xmlns:a16="http://schemas.microsoft.com/office/drawing/2014/main" id="{8E39B552-C322-9F89-4AD2-A8ADA09F0817}"/>
              </a:ext>
            </a:extLst>
          </p:cNvPr>
          <p:cNvSpPr txBox="1"/>
          <p:nvPr/>
        </p:nvSpPr>
        <p:spPr>
          <a:xfrm>
            <a:off x="10066429" y="6048458"/>
            <a:ext cx="1645920" cy="3657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Successfully added</a:t>
            </a:r>
            <a:endParaRPr lang="en-MY" sz="1100" dirty="0"/>
          </a:p>
        </p:txBody>
      </p: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B0642A6E-766D-BDC7-FEC6-F53C62B5CCC2}"/>
              </a:ext>
            </a:extLst>
          </p:cNvPr>
          <p:cNvCxnSpPr>
            <a:cxnSpLocks/>
            <a:stCxn id="247" idx="1"/>
            <a:endCxn id="298" idx="3"/>
          </p:cNvCxnSpPr>
          <p:nvPr/>
        </p:nvCxnSpPr>
        <p:spPr>
          <a:xfrm rot="10800000">
            <a:off x="8609547" y="6231200"/>
            <a:ext cx="1456882" cy="13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l 248">
            <a:extLst>
              <a:ext uri="{FF2B5EF4-FFF2-40B4-BE49-F238E27FC236}">
                <a16:creationId xmlns:a16="http://schemas.microsoft.com/office/drawing/2014/main" id="{F81DE2EA-9512-DA06-12DE-76DC7543F569}"/>
              </a:ext>
            </a:extLst>
          </p:cNvPr>
          <p:cNvSpPr/>
          <p:nvPr/>
        </p:nvSpPr>
        <p:spPr>
          <a:xfrm>
            <a:off x="5576361" y="4896682"/>
            <a:ext cx="557784" cy="4754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FEB933F8-2D6F-AE64-6D8B-7CD11D7ADC31}"/>
              </a:ext>
            </a:extLst>
          </p:cNvPr>
          <p:cNvSpPr txBox="1"/>
          <p:nvPr/>
        </p:nvSpPr>
        <p:spPr>
          <a:xfrm>
            <a:off x="5213021" y="4581584"/>
            <a:ext cx="998077" cy="1389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Secondary Push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93706B1F-02A4-4F5D-9BC9-C847E2EBEBDC}"/>
              </a:ext>
            </a:extLst>
          </p:cNvPr>
          <p:cNvSpPr txBox="1"/>
          <p:nvPr/>
        </p:nvSpPr>
        <p:spPr>
          <a:xfrm>
            <a:off x="6771344" y="6015755"/>
            <a:ext cx="1838203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Receives Successful Response</a:t>
            </a:r>
            <a:endParaRPr lang="en-MY" sz="1100" dirty="0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BA4114CA-B4A0-5565-4575-71AD7517929A}"/>
              </a:ext>
            </a:extLst>
          </p:cNvPr>
          <p:cNvSpPr/>
          <p:nvPr/>
        </p:nvSpPr>
        <p:spPr>
          <a:xfrm>
            <a:off x="308476" y="1218184"/>
            <a:ext cx="320040" cy="27432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7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4D34AADA-ABA7-8F0C-5D64-A7BB9C4C6E7D}"/>
              </a:ext>
            </a:extLst>
          </p:cNvPr>
          <p:cNvCxnSpPr>
            <a:cxnSpLocks/>
            <a:stCxn id="97" idx="6"/>
            <a:endCxn id="48" idx="0"/>
          </p:cNvCxnSpPr>
          <p:nvPr/>
        </p:nvCxnSpPr>
        <p:spPr>
          <a:xfrm>
            <a:off x="628516" y="1355344"/>
            <a:ext cx="2335642" cy="26347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iamond 1">
            <a:extLst>
              <a:ext uri="{FF2B5EF4-FFF2-40B4-BE49-F238E27FC236}">
                <a16:creationId xmlns:a16="http://schemas.microsoft.com/office/drawing/2014/main" id="{AC332999-A59E-4573-2AE3-DD233F2E98AD}"/>
              </a:ext>
            </a:extLst>
          </p:cNvPr>
          <p:cNvSpPr/>
          <p:nvPr/>
        </p:nvSpPr>
        <p:spPr>
          <a:xfrm>
            <a:off x="2778065" y="2149783"/>
            <a:ext cx="374904" cy="28346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04D6C017-6237-7624-FD69-78274CBB7AF1}"/>
              </a:ext>
            </a:extLst>
          </p:cNvPr>
          <p:cNvCxnSpPr>
            <a:cxnSpLocks/>
            <a:stCxn id="2" idx="2"/>
            <a:endCxn id="47" idx="0"/>
          </p:cNvCxnSpPr>
          <p:nvPr/>
        </p:nvCxnSpPr>
        <p:spPr>
          <a:xfrm rot="5400000">
            <a:off x="2582143" y="2815899"/>
            <a:ext cx="766027" cy="72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5F02C90-482E-D9F5-F2A3-77958FE89C07}"/>
              </a:ext>
            </a:extLst>
          </p:cNvPr>
          <p:cNvSpPr txBox="1"/>
          <p:nvPr/>
        </p:nvSpPr>
        <p:spPr>
          <a:xfrm>
            <a:off x="1752580" y="2120867"/>
            <a:ext cx="1058880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 = Reach limit</a:t>
            </a:r>
            <a:endParaRPr lang="en-MY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B7E2A1-E87D-95E3-F902-C88F58164A15}"/>
              </a:ext>
            </a:extLst>
          </p:cNvPr>
          <p:cNvSpPr txBox="1"/>
          <p:nvPr/>
        </p:nvSpPr>
        <p:spPr>
          <a:xfrm>
            <a:off x="2902947" y="2424456"/>
            <a:ext cx="1274146" cy="1389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 = Not Reach Limit</a:t>
            </a:r>
            <a:endParaRPr lang="en-MY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FB5C494-4FAA-9691-3696-44749F1CD406}"/>
              </a:ext>
            </a:extLst>
          </p:cNvPr>
          <p:cNvSpPr txBox="1"/>
          <p:nvPr/>
        </p:nvSpPr>
        <p:spPr>
          <a:xfrm>
            <a:off x="1184524" y="2941250"/>
            <a:ext cx="768578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Display Exception screen Unable to bind </a:t>
            </a:r>
            <a:r>
              <a:rPr lang="en-US" sz="1100" b="1" dirty="0">
                <a:solidFill>
                  <a:srgbClr val="FF0000"/>
                </a:solidFill>
              </a:rPr>
              <a:t>(</a:t>
            </a:r>
            <a:r>
              <a:rPr lang="en-US" sz="1100" b="1" dirty="0">
                <a:solidFill>
                  <a:srgbClr val="FF0000"/>
                </a:solidFill>
                <a:highlight>
                  <a:srgbClr val="FFFF00"/>
                </a:highlight>
              </a:rPr>
              <a:t>no screen provided)?</a:t>
            </a:r>
            <a:endParaRPr lang="en-MY" sz="11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13CB6FC4-64B9-F88E-8352-3DE12A380685}"/>
              </a:ext>
            </a:extLst>
          </p:cNvPr>
          <p:cNvCxnSpPr>
            <a:cxnSpLocks/>
            <a:stCxn id="2" idx="1"/>
            <a:endCxn id="26" idx="0"/>
          </p:cNvCxnSpPr>
          <p:nvPr/>
        </p:nvCxnSpPr>
        <p:spPr>
          <a:xfrm rot="10800000" flipV="1">
            <a:off x="1568813" y="2291514"/>
            <a:ext cx="1209252" cy="6497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Diamond 225">
            <a:extLst>
              <a:ext uri="{FF2B5EF4-FFF2-40B4-BE49-F238E27FC236}">
                <a16:creationId xmlns:a16="http://schemas.microsoft.com/office/drawing/2014/main" id="{B37D6E62-2F0B-42F6-8F21-9109DD2D84E4}"/>
              </a:ext>
            </a:extLst>
          </p:cNvPr>
          <p:cNvSpPr/>
          <p:nvPr/>
        </p:nvSpPr>
        <p:spPr>
          <a:xfrm>
            <a:off x="3118419" y="4442353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232" name="Connector: Elbow 231">
            <a:extLst>
              <a:ext uri="{FF2B5EF4-FFF2-40B4-BE49-F238E27FC236}">
                <a16:creationId xmlns:a16="http://schemas.microsoft.com/office/drawing/2014/main" id="{B41C2F2C-0644-DC44-33ED-BD1C0248C5AB}"/>
              </a:ext>
            </a:extLst>
          </p:cNvPr>
          <p:cNvCxnSpPr>
            <a:cxnSpLocks/>
            <a:stCxn id="233" idx="2"/>
            <a:endCxn id="3" idx="0"/>
          </p:cNvCxnSpPr>
          <p:nvPr/>
        </p:nvCxnSpPr>
        <p:spPr>
          <a:xfrm rot="5400000">
            <a:off x="6922530" y="4313019"/>
            <a:ext cx="213033" cy="5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xtBox 237">
            <a:extLst>
              <a:ext uri="{FF2B5EF4-FFF2-40B4-BE49-F238E27FC236}">
                <a16:creationId xmlns:a16="http://schemas.microsoft.com/office/drawing/2014/main" id="{D1C69B38-7D51-25B5-4E3E-887BC718D23E}"/>
              </a:ext>
            </a:extLst>
          </p:cNvPr>
          <p:cNvSpPr txBox="1"/>
          <p:nvPr/>
        </p:nvSpPr>
        <p:spPr>
          <a:xfrm>
            <a:off x="2258172" y="4419247"/>
            <a:ext cx="825603" cy="1389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If secondary</a:t>
            </a:r>
            <a:endParaRPr lang="en-MY" sz="1000" dirty="0"/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0E50D4E3-E0D7-97D3-5612-051A13DC2F4A}"/>
              </a:ext>
            </a:extLst>
          </p:cNvPr>
          <p:cNvSpPr txBox="1"/>
          <p:nvPr/>
        </p:nvSpPr>
        <p:spPr>
          <a:xfrm>
            <a:off x="3527602" y="4419247"/>
            <a:ext cx="689140" cy="1148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If Primary</a:t>
            </a:r>
            <a:endParaRPr lang="en-MY" sz="1000" dirty="0"/>
          </a:p>
        </p:txBody>
      </p:sp>
      <p:cxnSp>
        <p:nvCxnSpPr>
          <p:cNvPr id="240" name="Connector: Elbow 239">
            <a:extLst>
              <a:ext uri="{FF2B5EF4-FFF2-40B4-BE49-F238E27FC236}">
                <a16:creationId xmlns:a16="http://schemas.microsoft.com/office/drawing/2014/main" id="{75741B55-D6F4-E2C1-7A09-BCA6D9A2DAB5}"/>
              </a:ext>
            </a:extLst>
          </p:cNvPr>
          <p:cNvCxnSpPr>
            <a:cxnSpLocks/>
            <a:stCxn id="226" idx="1"/>
            <a:endCxn id="15" idx="0"/>
          </p:cNvCxnSpPr>
          <p:nvPr/>
        </p:nvCxnSpPr>
        <p:spPr>
          <a:xfrm rot="10800000" flipV="1">
            <a:off x="2496913" y="4579513"/>
            <a:ext cx="621507" cy="38433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or: Elbow 244">
            <a:extLst>
              <a:ext uri="{FF2B5EF4-FFF2-40B4-BE49-F238E27FC236}">
                <a16:creationId xmlns:a16="http://schemas.microsoft.com/office/drawing/2014/main" id="{5F22B828-CD2E-EA7F-6C22-610AF8D09521}"/>
              </a:ext>
            </a:extLst>
          </p:cNvPr>
          <p:cNvCxnSpPr>
            <a:cxnSpLocks/>
            <a:stCxn id="226" idx="3"/>
            <a:endCxn id="28" idx="0"/>
          </p:cNvCxnSpPr>
          <p:nvPr/>
        </p:nvCxnSpPr>
        <p:spPr>
          <a:xfrm>
            <a:off x="3484179" y="4579513"/>
            <a:ext cx="607093" cy="3380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iamond 47">
            <a:extLst>
              <a:ext uri="{FF2B5EF4-FFF2-40B4-BE49-F238E27FC236}">
                <a16:creationId xmlns:a16="http://schemas.microsoft.com/office/drawing/2014/main" id="{0D464702-DE65-827B-A3CE-D198C7AD259D}"/>
              </a:ext>
            </a:extLst>
          </p:cNvPr>
          <p:cNvSpPr/>
          <p:nvPr/>
        </p:nvSpPr>
        <p:spPr>
          <a:xfrm>
            <a:off x="2790422" y="1618819"/>
            <a:ext cx="347472" cy="265176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A82B7F0-415F-7EAD-E94C-24BE7B26F988}"/>
              </a:ext>
            </a:extLst>
          </p:cNvPr>
          <p:cNvSpPr txBox="1"/>
          <p:nvPr/>
        </p:nvSpPr>
        <p:spPr>
          <a:xfrm>
            <a:off x="1320172" y="1547211"/>
            <a:ext cx="119365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 = Other Device in Pending Status</a:t>
            </a:r>
          </a:p>
        </p:txBody>
      </p: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A7418B0A-F40F-6934-18B6-2AAAE20C28AF}"/>
              </a:ext>
            </a:extLst>
          </p:cNvPr>
          <p:cNvCxnSpPr>
            <a:cxnSpLocks/>
            <a:stCxn id="48" idx="1"/>
            <a:endCxn id="66" idx="0"/>
          </p:cNvCxnSpPr>
          <p:nvPr/>
        </p:nvCxnSpPr>
        <p:spPr>
          <a:xfrm rot="10800000" flipV="1">
            <a:off x="995924" y="1751407"/>
            <a:ext cx="1794498" cy="36468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396E100-4CE9-B7E5-CB14-B43557E19F23}"/>
              </a:ext>
            </a:extLst>
          </p:cNvPr>
          <p:cNvSpPr txBox="1"/>
          <p:nvPr/>
        </p:nvSpPr>
        <p:spPr>
          <a:xfrm>
            <a:off x="3189300" y="1620286"/>
            <a:ext cx="1455471" cy="2842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 = No Other Device in pending Status</a:t>
            </a:r>
          </a:p>
        </p:txBody>
      </p: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52516685-757A-191E-76C3-4BC02A5363E7}"/>
              </a:ext>
            </a:extLst>
          </p:cNvPr>
          <p:cNvCxnSpPr>
            <a:cxnSpLocks/>
            <a:stCxn id="48" idx="2"/>
            <a:endCxn id="2" idx="0"/>
          </p:cNvCxnSpPr>
          <p:nvPr/>
        </p:nvCxnSpPr>
        <p:spPr>
          <a:xfrm rot="16200000" flipH="1">
            <a:off x="2831943" y="2016209"/>
            <a:ext cx="265788" cy="135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5A2AA42C-84BE-7A6A-A862-71331ACD48BA}"/>
              </a:ext>
            </a:extLst>
          </p:cNvPr>
          <p:cNvSpPr txBox="1"/>
          <p:nvPr/>
        </p:nvSpPr>
        <p:spPr>
          <a:xfrm>
            <a:off x="306293" y="5398257"/>
            <a:ext cx="1379262" cy="127727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Display Exception </a:t>
            </a:r>
          </a:p>
          <a:p>
            <a:r>
              <a:rPr lang="en-US" sz="1100" dirty="0"/>
              <a:t>Need to approve 2</a:t>
            </a:r>
            <a:r>
              <a:rPr lang="en-US" sz="1100" baseline="30000" dirty="0"/>
              <a:t>nd</a:t>
            </a:r>
            <a:r>
              <a:rPr lang="en-US" sz="1100" dirty="0"/>
              <a:t> device before proceed for 3</a:t>
            </a:r>
            <a:r>
              <a:rPr lang="en-US" sz="1100" baseline="30000" dirty="0"/>
              <a:t>rd</a:t>
            </a:r>
            <a:r>
              <a:rPr lang="en-US" sz="1100" dirty="0"/>
              <a:t> device binding.</a:t>
            </a:r>
          </a:p>
          <a:p>
            <a:r>
              <a:rPr lang="en-US" sz="1100" b="1" dirty="0">
                <a:solidFill>
                  <a:srgbClr val="FF0000"/>
                </a:solidFill>
              </a:rPr>
              <a:t>(</a:t>
            </a:r>
            <a:r>
              <a:rPr lang="en-US" sz="1100" b="1" dirty="0">
                <a:solidFill>
                  <a:srgbClr val="FF0000"/>
                </a:solidFill>
                <a:highlight>
                  <a:srgbClr val="FFFF00"/>
                </a:highlight>
              </a:rPr>
              <a:t>no screen provided)?</a:t>
            </a:r>
            <a:endParaRPr lang="en-US" sz="1100" b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99B2042-CF3D-4E29-9425-7CE2458C08C4}"/>
              </a:ext>
            </a:extLst>
          </p:cNvPr>
          <p:cNvSpPr txBox="1"/>
          <p:nvPr/>
        </p:nvSpPr>
        <p:spPr>
          <a:xfrm>
            <a:off x="6117157" y="4411827"/>
            <a:ext cx="825603" cy="13898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If secondary</a:t>
            </a:r>
            <a:endParaRPr lang="en-MY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A5C73C-D4ED-34D7-BDF1-703C179A94FA}"/>
              </a:ext>
            </a:extLst>
          </p:cNvPr>
          <p:cNvSpPr txBox="1"/>
          <p:nvPr/>
        </p:nvSpPr>
        <p:spPr>
          <a:xfrm>
            <a:off x="5514773" y="1400999"/>
            <a:ext cx="3540557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/>
              <a:t>Response success  info </a:t>
            </a:r>
          </a:p>
          <a:p>
            <a:r>
              <a:rPr lang="en-US" sz="800" dirty="0"/>
              <a:t>- </a:t>
            </a:r>
            <a:r>
              <a:rPr lang="en-US" sz="800" dirty="0" err="1"/>
              <a:t>Isbinded</a:t>
            </a:r>
            <a:r>
              <a:rPr lang="en-US" sz="800" dirty="0"/>
              <a:t> = false</a:t>
            </a:r>
          </a:p>
          <a:p>
            <a:r>
              <a:rPr lang="en-MY" sz="800" dirty="0">
                <a:solidFill>
                  <a:srgbClr val="FF0000"/>
                </a:solidFill>
              </a:rPr>
              <a:t>- CIF profile if tight to other device ID that pending approval from device list. [check with BE to enhance in </a:t>
            </a:r>
            <a:r>
              <a:rPr lang="en-MY" sz="800" dirty="0" err="1">
                <a:solidFill>
                  <a:srgbClr val="FF0000"/>
                </a:solidFill>
              </a:rPr>
              <a:t>performLogin</a:t>
            </a:r>
            <a:r>
              <a:rPr lang="en-MY" sz="800" dirty="0">
                <a:solidFill>
                  <a:srgbClr val="FF0000"/>
                </a:solidFill>
              </a:rPr>
              <a:t>]</a:t>
            </a:r>
            <a:endParaRPr lang="en-MY" sz="800" dirty="0">
              <a:highlight>
                <a:srgbClr val="FFFF00"/>
              </a:highlight>
            </a:endParaRPr>
          </a:p>
          <a:p>
            <a:r>
              <a:rPr lang="en-MY" sz="800" dirty="0">
                <a:highlight>
                  <a:srgbClr val="FFFF00"/>
                </a:highlight>
              </a:rPr>
              <a:t>- Check Device limit if reaches max binding [Yes/ No] 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E32EE45F-6F43-BB3D-4E66-15E40619A8F5}"/>
              </a:ext>
            </a:extLst>
          </p:cNvPr>
          <p:cNvCxnSpPr>
            <a:cxnSpLocks/>
            <a:stCxn id="10" idx="1"/>
            <a:endCxn id="48" idx="3"/>
          </p:cNvCxnSpPr>
          <p:nvPr/>
        </p:nvCxnSpPr>
        <p:spPr>
          <a:xfrm rot="10800000">
            <a:off x="3137895" y="1751408"/>
            <a:ext cx="2376879" cy="353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BDBE5F7-F846-B79B-5CC2-84CED0446C35}"/>
              </a:ext>
            </a:extLst>
          </p:cNvPr>
          <p:cNvSpPr txBox="1"/>
          <p:nvPr/>
        </p:nvSpPr>
        <p:spPr>
          <a:xfrm>
            <a:off x="9920870" y="2406242"/>
            <a:ext cx="1627632" cy="4023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 synchronization</a:t>
            </a:r>
            <a:endParaRPr lang="en-MY" sz="1100" dirty="0"/>
          </a:p>
        </p:txBody>
      </p:sp>
      <p:cxnSp>
        <p:nvCxnSpPr>
          <p:cNvPr id="225" name="Connector: Elbow 224">
            <a:extLst>
              <a:ext uri="{FF2B5EF4-FFF2-40B4-BE49-F238E27FC236}">
                <a16:creationId xmlns:a16="http://schemas.microsoft.com/office/drawing/2014/main" id="{37B5BE57-37EB-AD30-44C8-E687DDE78457}"/>
              </a:ext>
            </a:extLst>
          </p:cNvPr>
          <p:cNvCxnSpPr>
            <a:cxnSpLocks/>
            <a:stCxn id="10" idx="2"/>
            <a:endCxn id="20" idx="0"/>
          </p:cNvCxnSpPr>
          <p:nvPr/>
        </p:nvCxnSpPr>
        <p:spPr>
          <a:xfrm rot="5400000">
            <a:off x="7181089" y="2209220"/>
            <a:ext cx="204299" cy="362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ctor: Elbow 240">
            <a:extLst>
              <a:ext uri="{FF2B5EF4-FFF2-40B4-BE49-F238E27FC236}">
                <a16:creationId xmlns:a16="http://schemas.microsoft.com/office/drawing/2014/main" id="{30999A8E-654F-3B60-ACEC-5494776B065A}"/>
              </a:ext>
            </a:extLst>
          </p:cNvPr>
          <p:cNvCxnSpPr>
            <a:cxnSpLocks/>
            <a:stCxn id="20" idx="3"/>
            <a:endCxn id="31" idx="1"/>
          </p:cNvCxnSpPr>
          <p:nvPr/>
        </p:nvCxnSpPr>
        <p:spPr>
          <a:xfrm>
            <a:off x="9051702" y="2605572"/>
            <a:ext cx="869168" cy="18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ctor: Elbow 245">
            <a:extLst>
              <a:ext uri="{FF2B5EF4-FFF2-40B4-BE49-F238E27FC236}">
                <a16:creationId xmlns:a16="http://schemas.microsoft.com/office/drawing/2014/main" id="{781C6249-B71C-0FD4-C046-03F2E1FF7F56}"/>
              </a:ext>
            </a:extLst>
          </p:cNvPr>
          <p:cNvCxnSpPr>
            <a:cxnSpLocks/>
            <a:stCxn id="31" idx="2"/>
            <a:endCxn id="255" idx="6"/>
          </p:cNvCxnSpPr>
          <p:nvPr/>
        </p:nvCxnSpPr>
        <p:spPr>
          <a:xfrm rot="5400000">
            <a:off x="8933615" y="1338169"/>
            <a:ext cx="330662" cy="32714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EA5594A-D4C9-2318-5CD0-D2BF43A10C4C}"/>
              </a:ext>
            </a:extLst>
          </p:cNvPr>
          <p:cNvGrpSpPr/>
          <p:nvPr/>
        </p:nvGrpSpPr>
        <p:grpSpPr>
          <a:xfrm>
            <a:off x="7143165" y="3002080"/>
            <a:ext cx="320040" cy="274320"/>
            <a:chOff x="7143165" y="3002080"/>
            <a:chExt cx="320040" cy="274320"/>
          </a:xfrm>
        </p:grpSpPr>
        <p:sp>
          <p:nvSpPr>
            <p:cNvPr id="255" name="Oval 254">
              <a:extLst>
                <a:ext uri="{FF2B5EF4-FFF2-40B4-BE49-F238E27FC236}">
                  <a16:creationId xmlns:a16="http://schemas.microsoft.com/office/drawing/2014/main" id="{FA5FEE7C-C64D-45D6-6C17-73F818294DA2}"/>
                </a:ext>
              </a:extLst>
            </p:cNvPr>
            <p:cNvSpPr/>
            <p:nvPr/>
          </p:nvSpPr>
          <p:spPr>
            <a:xfrm>
              <a:off x="7143165" y="3002080"/>
              <a:ext cx="320040" cy="274320"/>
            </a:xfrm>
            <a:prstGeom prst="ellips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3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46A50E1-7781-A627-7D77-944873519FCE}"/>
                </a:ext>
              </a:extLst>
            </p:cNvPr>
            <p:cNvSpPr/>
            <p:nvPr/>
          </p:nvSpPr>
          <p:spPr>
            <a:xfrm>
              <a:off x="7156738" y="3068511"/>
              <a:ext cx="302418" cy="130763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" dirty="0">
                  <a:solidFill>
                    <a:schemeClr val="tx1"/>
                  </a:solidFill>
                </a:rPr>
                <a:t>Successfully</a:t>
              </a:r>
            </a:p>
            <a:p>
              <a:pPr algn="ctr"/>
              <a:r>
                <a:rPr lang="en-US" sz="300" dirty="0">
                  <a:solidFill>
                    <a:schemeClr val="tx1"/>
                  </a:solidFill>
                </a:rPr>
                <a:t>Synced</a:t>
              </a:r>
              <a:endParaRPr lang="en-MY" sz="3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A43991C-B023-2A49-B554-AE7CC36F6811}"/>
              </a:ext>
            </a:extLst>
          </p:cNvPr>
          <p:cNvSpPr txBox="1"/>
          <p:nvPr/>
        </p:nvSpPr>
        <p:spPr>
          <a:xfrm>
            <a:off x="1972310" y="5965492"/>
            <a:ext cx="1049201" cy="68797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Display “Check Your Primary Device” for approval.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224" name="Connector: Elbow 223">
            <a:extLst>
              <a:ext uri="{FF2B5EF4-FFF2-40B4-BE49-F238E27FC236}">
                <a16:creationId xmlns:a16="http://schemas.microsoft.com/office/drawing/2014/main" id="{AE131052-9012-67E1-C0AF-FF5D7ECD741C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 rot="5400000">
            <a:off x="2296170" y="5764749"/>
            <a:ext cx="401485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6A0DE796-9EF3-206A-234A-B82FB8C29C47}"/>
              </a:ext>
            </a:extLst>
          </p:cNvPr>
          <p:cNvSpPr txBox="1"/>
          <p:nvPr/>
        </p:nvSpPr>
        <p:spPr>
          <a:xfrm>
            <a:off x="-1217980" y="4025517"/>
            <a:ext cx="1049201" cy="11079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Do we need to take out OTP verify or this SWT will perform without OTP?</a:t>
            </a:r>
            <a:endParaRPr lang="en-MY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00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DE8643-930F-C4E5-E61B-9D05F7082289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Secondary Device Perform Login</a:t>
            </a:r>
          </a:p>
        </p:txBody>
      </p:sp>
    </p:spTree>
    <p:extLst>
      <p:ext uri="{BB962C8B-B14F-4D97-AF65-F5344CB8AC3E}">
        <p14:creationId xmlns:p14="http://schemas.microsoft.com/office/powerpoint/2010/main" val="149267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0597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6" y="-32046"/>
            <a:ext cx="516410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b="1" dirty="0">
                <a:highlight>
                  <a:srgbClr val="FFFF00"/>
                </a:highlight>
              </a:rPr>
              <a:t>Secondary</a:t>
            </a:r>
            <a:r>
              <a:rPr lang="en-MY" sz="1600" dirty="0">
                <a:highlight>
                  <a:srgbClr val="FFFF00"/>
                </a:highlight>
              </a:rPr>
              <a:t> Perform Login - Device in Active Status</a:t>
            </a:r>
            <a:endParaRPr lang="en-MY" sz="1600" dirty="0"/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52D52BF4-E439-5B6C-C15E-7493F37EB085}"/>
              </a:ext>
            </a:extLst>
          </p:cNvPr>
          <p:cNvCxnSpPr>
            <a:cxnSpLocks/>
            <a:stCxn id="10" idx="4"/>
            <a:endCxn id="37" idx="0"/>
          </p:cNvCxnSpPr>
          <p:nvPr/>
        </p:nvCxnSpPr>
        <p:spPr>
          <a:xfrm rot="16200000" flipH="1">
            <a:off x="1867219" y="1872280"/>
            <a:ext cx="558352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42FD88F-B52E-6D66-0A36-F921675E6CF5}"/>
              </a:ext>
            </a:extLst>
          </p:cNvPr>
          <p:cNvSpPr txBox="1"/>
          <p:nvPr/>
        </p:nvSpPr>
        <p:spPr>
          <a:xfrm>
            <a:off x="1039149" y="2151457"/>
            <a:ext cx="2214493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Display </a:t>
            </a:r>
            <a:r>
              <a:rPr lang="en-MY" sz="1100" dirty="0" err="1"/>
              <a:t>Prelogin</a:t>
            </a:r>
            <a:r>
              <a:rPr lang="en-MY" sz="1100" dirty="0"/>
              <a:t> Screen for Device </a:t>
            </a:r>
            <a:r>
              <a:rPr lang="en-MY" sz="1100" dirty="0" err="1"/>
              <a:t>Performlogin</a:t>
            </a:r>
            <a:r>
              <a:rPr lang="en-MY" sz="1100" dirty="0"/>
              <a:t> [BAU FLOW]</a:t>
            </a:r>
          </a:p>
        </p:txBody>
      </p: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C82BF040-4505-9B1B-A2AA-5AA6C31FFCCF}"/>
              </a:ext>
            </a:extLst>
          </p:cNvPr>
          <p:cNvCxnSpPr>
            <a:cxnSpLocks/>
            <a:stCxn id="13" idx="2"/>
            <a:endCxn id="29" idx="3"/>
          </p:cNvCxnSpPr>
          <p:nvPr/>
        </p:nvCxnSpPr>
        <p:spPr>
          <a:xfrm rot="5400000">
            <a:off x="5713533" y="299093"/>
            <a:ext cx="495977" cy="540211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7B870C-18AB-8614-A2EC-2C9323D60D2F}"/>
              </a:ext>
            </a:extLst>
          </p:cNvPr>
          <p:cNvSpPr txBox="1"/>
          <p:nvPr/>
        </p:nvSpPr>
        <p:spPr>
          <a:xfrm>
            <a:off x="1039149" y="3117332"/>
            <a:ext cx="2221316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Redirect to Dashboard</a:t>
            </a:r>
            <a:endParaRPr lang="en-MY" sz="11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3F7373-29B2-12B5-F081-32E96288BDA6}"/>
              </a:ext>
            </a:extLst>
          </p:cNvPr>
          <p:cNvSpPr/>
          <p:nvPr/>
        </p:nvSpPr>
        <p:spPr>
          <a:xfrm>
            <a:off x="1780635" y="951660"/>
            <a:ext cx="731520" cy="64144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AD3074-D6D6-873B-1E37-4CFB89500F59}"/>
              </a:ext>
            </a:extLst>
          </p:cNvPr>
          <p:cNvSpPr txBox="1"/>
          <p:nvPr/>
        </p:nvSpPr>
        <p:spPr>
          <a:xfrm>
            <a:off x="7279546" y="1982719"/>
            <a:ext cx="276606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below:</a:t>
            </a:r>
            <a:br>
              <a:rPr lang="en-MY" sz="1100" dirty="0"/>
            </a:br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True</a:t>
            </a:r>
          </a:p>
          <a:p>
            <a:r>
              <a:rPr lang="en-MY" sz="1100" dirty="0"/>
              <a:t>- Device Binding Status (</a:t>
            </a:r>
            <a:r>
              <a:rPr lang="en-MY" sz="1100" b="1" dirty="0">
                <a:solidFill>
                  <a:srgbClr val="00B050"/>
                </a:solidFill>
              </a:rPr>
              <a:t>Active</a:t>
            </a:r>
            <a:r>
              <a:rPr lang="en-MY" sz="1100" dirty="0"/>
              <a:t>)</a:t>
            </a:r>
          </a:p>
          <a:p>
            <a:r>
              <a:rPr lang="en-MY" sz="1100" dirty="0"/>
              <a:t>- Device Level (Secondary)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4504B7A2-365B-02B1-6EDD-760AF3A3130A}"/>
              </a:ext>
            </a:extLst>
          </p:cNvPr>
          <p:cNvCxnSpPr>
            <a:cxnSpLocks/>
            <a:stCxn id="37" idx="3"/>
            <a:endCxn id="13" idx="1"/>
          </p:cNvCxnSpPr>
          <p:nvPr/>
        </p:nvCxnSpPr>
        <p:spPr>
          <a:xfrm>
            <a:off x="3253642" y="2366901"/>
            <a:ext cx="4025904" cy="53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80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0597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970847-0C59-F96F-7F5F-B31A676CD318}"/>
              </a:ext>
            </a:extLst>
          </p:cNvPr>
          <p:cNvSpPr txBox="1"/>
          <p:nvPr/>
        </p:nvSpPr>
        <p:spPr>
          <a:xfrm>
            <a:off x="2236883" y="1502329"/>
            <a:ext cx="2047164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Perform Login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A948023-1C81-A3D7-D29E-2A31680DECB8}"/>
              </a:ext>
            </a:extLst>
          </p:cNvPr>
          <p:cNvCxnSpPr>
            <a:cxnSpLocks/>
            <a:stCxn id="42" idx="4"/>
            <a:endCxn id="4" idx="0"/>
          </p:cNvCxnSpPr>
          <p:nvPr/>
        </p:nvCxnSpPr>
        <p:spPr>
          <a:xfrm>
            <a:off x="3260465" y="1365058"/>
            <a:ext cx="0" cy="13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A625E4-9951-C402-ECEA-59963DDB1DA9}"/>
              </a:ext>
            </a:extLst>
          </p:cNvPr>
          <p:cNvSpPr txBox="1"/>
          <p:nvPr/>
        </p:nvSpPr>
        <p:spPr>
          <a:xfrm>
            <a:off x="6945363" y="1250577"/>
            <a:ext cx="3310128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Base on </a:t>
            </a:r>
            <a:r>
              <a:rPr lang="en-MY" sz="1100" dirty="0" err="1"/>
              <a:t>deviceID</a:t>
            </a:r>
            <a:r>
              <a:rPr lang="en-MY" sz="1100" dirty="0"/>
              <a:t> and CIF return below information:</a:t>
            </a:r>
            <a:br>
              <a:rPr lang="en-MY" sz="1100" dirty="0"/>
            </a:br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[True, False]</a:t>
            </a:r>
          </a:p>
          <a:p>
            <a:r>
              <a:rPr lang="en-MY" sz="1100" dirty="0"/>
              <a:t>- Device Binding Status [Pending, Active]</a:t>
            </a:r>
          </a:p>
          <a:p>
            <a:r>
              <a:rPr lang="en-MY" sz="1100" dirty="0"/>
              <a:t>- Device Level [Secondary]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2" y="-32046"/>
            <a:ext cx="806794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b="1" dirty="0">
                <a:highlight>
                  <a:srgbClr val="FFFF00"/>
                </a:highlight>
              </a:rPr>
              <a:t>Secondary</a:t>
            </a:r>
            <a:r>
              <a:rPr lang="en-MY" sz="1600" dirty="0">
                <a:highlight>
                  <a:srgbClr val="FFFF00"/>
                </a:highlight>
              </a:rPr>
              <a:t> Perform Login – </a:t>
            </a:r>
            <a:r>
              <a:rPr lang="en-US" altLang="zh-CN" sz="1600" dirty="0">
                <a:highlight>
                  <a:srgbClr val="FFFF00"/>
                </a:highlight>
              </a:rPr>
              <a:t>Device in Pending Status - </a:t>
            </a:r>
            <a:r>
              <a:rPr lang="en-MY" sz="1600" dirty="0">
                <a:highlight>
                  <a:srgbClr val="FFFF00"/>
                </a:highlight>
              </a:rPr>
              <a:t>Pending Approval from Primary Device</a:t>
            </a:r>
            <a:endParaRPr lang="en-MY" sz="1600" dirty="0"/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52D52BF4-E439-5B6C-C15E-7493F37EB085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 rot="5400000">
            <a:off x="5480935" y="-187634"/>
            <a:ext cx="911840" cy="53271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62EBC45D-1170-05C2-9F91-03B3E0807107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4284047" y="1633134"/>
            <a:ext cx="2661316" cy="21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7B870C-18AB-8614-A2EC-2C9323D60D2F}"/>
              </a:ext>
            </a:extLst>
          </p:cNvPr>
          <p:cNvSpPr txBox="1"/>
          <p:nvPr/>
        </p:nvSpPr>
        <p:spPr>
          <a:xfrm>
            <a:off x="2169449" y="3871101"/>
            <a:ext cx="2212848" cy="4206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Prompt to display “Please check your primary device for approval.</a:t>
            </a:r>
            <a:endParaRPr lang="en-MY" sz="1100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ABF3C530-45D4-1D89-E06C-80A4ABF68D62}"/>
              </a:ext>
            </a:extLst>
          </p:cNvPr>
          <p:cNvSpPr/>
          <p:nvPr/>
        </p:nvSpPr>
        <p:spPr>
          <a:xfrm>
            <a:off x="3085831" y="2931858"/>
            <a:ext cx="374904" cy="29260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65C8BB-CD82-D4AD-26B9-0D69B1C219DA}"/>
              </a:ext>
            </a:extLst>
          </p:cNvPr>
          <p:cNvSpPr txBox="1"/>
          <p:nvPr/>
        </p:nvSpPr>
        <p:spPr>
          <a:xfrm>
            <a:off x="2478314" y="3595405"/>
            <a:ext cx="1491672" cy="2732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Pending</a:t>
            </a:r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  <a:endParaRPr lang="en-MY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2E83D-1B35-8044-90E8-13E2E8228CAA}"/>
              </a:ext>
            </a:extLst>
          </p:cNvPr>
          <p:cNvSpPr txBox="1"/>
          <p:nvPr/>
        </p:nvSpPr>
        <p:spPr>
          <a:xfrm>
            <a:off x="3425102" y="2875350"/>
            <a:ext cx="17749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False</a:t>
            </a:r>
          </a:p>
          <a:p>
            <a:pPr algn="ctr"/>
            <a:r>
              <a:rPr lang="en-US" sz="1000" dirty="0"/>
              <a:t>(Reject/ Expired)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FA0FD92-A8A4-72E5-396F-44D24FEF037E}"/>
              </a:ext>
            </a:extLst>
          </p:cNvPr>
          <p:cNvCxnSpPr>
            <a:cxnSpLocks/>
            <a:stCxn id="6" idx="3"/>
            <a:endCxn id="45" idx="0"/>
          </p:cNvCxnSpPr>
          <p:nvPr/>
        </p:nvCxnSpPr>
        <p:spPr>
          <a:xfrm>
            <a:off x="3460735" y="3078162"/>
            <a:ext cx="1739320" cy="14256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F339217-5A0F-C180-85F4-8B79CF563541}"/>
              </a:ext>
            </a:extLst>
          </p:cNvPr>
          <p:cNvCxnSpPr>
            <a:cxnSpLocks/>
            <a:stCxn id="6" idx="2"/>
            <a:endCxn id="29" idx="0"/>
          </p:cNvCxnSpPr>
          <p:nvPr/>
        </p:nvCxnSpPr>
        <p:spPr>
          <a:xfrm rot="16200000" flipH="1">
            <a:off x="2951261" y="3546488"/>
            <a:ext cx="646635" cy="2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613C6903-66AE-E801-E146-8B9DBC03E8A4}"/>
              </a:ext>
            </a:extLst>
          </p:cNvPr>
          <p:cNvSpPr/>
          <p:nvPr/>
        </p:nvSpPr>
        <p:spPr>
          <a:xfrm>
            <a:off x="2894705" y="723613"/>
            <a:ext cx="731520" cy="6414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4394D65-4AF9-85FE-5A34-3B98ADA45C69}"/>
              </a:ext>
            </a:extLst>
          </p:cNvPr>
          <p:cNvSpPr/>
          <p:nvPr/>
        </p:nvSpPr>
        <p:spPr>
          <a:xfrm>
            <a:off x="4834295" y="4503785"/>
            <a:ext cx="731520" cy="64144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7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1C53680-7A8B-C060-FAED-AF7903894F5B}"/>
              </a:ext>
            </a:extLst>
          </p:cNvPr>
          <p:cNvCxnSpPr>
            <a:cxnSpLocks/>
            <a:stCxn id="6" idx="1"/>
            <a:endCxn id="8" idx="0"/>
          </p:cNvCxnSpPr>
          <p:nvPr/>
        </p:nvCxnSpPr>
        <p:spPr>
          <a:xfrm rot="10800000" flipV="1">
            <a:off x="1788281" y="3078161"/>
            <a:ext cx="1297550" cy="16155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28B3F0E-6F57-298A-EF50-4E733F4C1567}"/>
              </a:ext>
            </a:extLst>
          </p:cNvPr>
          <p:cNvSpPr txBox="1"/>
          <p:nvPr/>
        </p:nvSpPr>
        <p:spPr>
          <a:xfrm>
            <a:off x="2161648" y="2940200"/>
            <a:ext cx="1044505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Active</a:t>
            </a:r>
            <a:endParaRPr lang="en-MY" sz="1000" dirty="0"/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CC2036-C2EA-B7BA-E728-F13868E65E0A}"/>
              </a:ext>
            </a:extLst>
          </p:cNvPr>
          <p:cNvSpPr txBox="1"/>
          <p:nvPr/>
        </p:nvSpPr>
        <p:spPr>
          <a:xfrm>
            <a:off x="681857" y="4693701"/>
            <a:ext cx="221284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Redirect to Dashboard</a:t>
            </a:r>
            <a:endParaRPr lang="en-MY" sz="1100" dirty="0"/>
          </a:p>
        </p:txBody>
      </p:sp>
    </p:spTree>
    <p:extLst>
      <p:ext uri="{BB962C8B-B14F-4D97-AF65-F5344CB8AC3E}">
        <p14:creationId xmlns:p14="http://schemas.microsoft.com/office/powerpoint/2010/main" val="151118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DE8643-930F-C4E5-E61B-9D05F7082289}"/>
              </a:ext>
            </a:extLst>
          </p:cNvPr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Primary Device Approval</a:t>
            </a:r>
          </a:p>
        </p:txBody>
      </p:sp>
    </p:spTree>
    <p:extLst>
      <p:ext uri="{BB962C8B-B14F-4D97-AF65-F5344CB8AC3E}">
        <p14:creationId xmlns:p14="http://schemas.microsoft.com/office/powerpoint/2010/main" val="256659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0FF825-C126-30DA-05C9-C5A84523D461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0298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5969615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994364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33A628-0AF0-F826-8B1B-4329C1E3603E}"/>
              </a:ext>
            </a:extLst>
          </p:cNvPr>
          <p:cNvSpPr txBox="1"/>
          <p:nvPr/>
        </p:nvSpPr>
        <p:spPr>
          <a:xfrm flipH="1">
            <a:off x="124586" y="-28753"/>
            <a:ext cx="790181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Primary Perform Login &amp; Device Approval - Request Approval on Primary Device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E1A34C-E454-51BA-6A40-6AEEE34A6882}"/>
              </a:ext>
            </a:extLst>
          </p:cNvPr>
          <p:cNvSpPr/>
          <p:nvPr/>
        </p:nvSpPr>
        <p:spPr>
          <a:xfrm>
            <a:off x="1796482" y="769317"/>
            <a:ext cx="320040" cy="2743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7838D-56EB-2460-3CF4-79AF9A0A8E86}"/>
              </a:ext>
            </a:extLst>
          </p:cNvPr>
          <p:cNvSpPr txBox="1"/>
          <p:nvPr/>
        </p:nvSpPr>
        <p:spPr>
          <a:xfrm>
            <a:off x="1134759" y="1198722"/>
            <a:ext cx="1645920" cy="256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Perform BAU Login flow</a:t>
            </a:r>
            <a:endParaRPr lang="en-MY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8620D-CF58-BE43-4E3B-4936AAB3097B}"/>
              </a:ext>
            </a:extLst>
          </p:cNvPr>
          <p:cNvSpPr txBox="1"/>
          <p:nvPr/>
        </p:nvSpPr>
        <p:spPr>
          <a:xfrm>
            <a:off x="704958" y="3700920"/>
            <a:ext cx="2429738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Prompt to display “New device would like to get connected“.</a:t>
            </a:r>
            <a:endParaRPr lang="en-MY" sz="1100" dirty="0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CD24CBD-6A54-7D01-3588-AEFF30B98E42}"/>
              </a:ext>
            </a:extLst>
          </p:cNvPr>
          <p:cNvSpPr/>
          <p:nvPr/>
        </p:nvSpPr>
        <p:spPr>
          <a:xfrm>
            <a:off x="1689167" y="4333899"/>
            <a:ext cx="457200" cy="36576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C5F120CC-99FE-1137-00FE-326AEDD585C8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rot="5400000">
            <a:off x="1817751" y="4231823"/>
            <a:ext cx="202092" cy="2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03D7DB03-6E45-335D-B7FB-7ABF219E9422}"/>
              </a:ext>
            </a:extLst>
          </p:cNvPr>
          <p:cNvCxnSpPr>
            <a:cxnSpLocks/>
            <a:stCxn id="12" idx="3"/>
            <a:endCxn id="3" idx="1"/>
          </p:cNvCxnSpPr>
          <p:nvPr/>
        </p:nvCxnSpPr>
        <p:spPr>
          <a:xfrm flipV="1">
            <a:off x="2146367" y="3819058"/>
            <a:ext cx="2652066" cy="69772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59BE56-49F0-1475-970D-D012249CC42E}"/>
              </a:ext>
            </a:extLst>
          </p:cNvPr>
          <p:cNvSpPr txBox="1"/>
          <p:nvPr/>
        </p:nvSpPr>
        <p:spPr>
          <a:xfrm>
            <a:off x="2093396" y="4388807"/>
            <a:ext cx="919975" cy="13356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 – Approve</a:t>
            </a:r>
            <a:endParaRPr lang="en-MY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86B96F-FB50-259A-9440-B0FDE3270EC7}"/>
              </a:ext>
            </a:extLst>
          </p:cNvPr>
          <p:cNvSpPr txBox="1"/>
          <p:nvPr/>
        </p:nvSpPr>
        <p:spPr>
          <a:xfrm>
            <a:off x="2106105" y="4698435"/>
            <a:ext cx="800946" cy="126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 – Reject</a:t>
            </a:r>
            <a:endParaRPr lang="en-MY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37F2D6-10C0-E6C9-FC70-0D97933B38FC}"/>
              </a:ext>
            </a:extLst>
          </p:cNvPr>
          <p:cNvSpPr txBox="1"/>
          <p:nvPr/>
        </p:nvSpPr>
        <p:spPr>
          <a:xfrm>
            <a:off x="6193323" y="2183398"/>
            <a:ext cx="2939983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Update below for 2</a:t>
            </a:r>
            <a:r>
              <a:rPr lang="en-MY" sz="1100" baseline="30000" dirty="0"/>
              <a:t>nd</a:t>
            </a:r>
            <a:r>
              <a:rPr lang="en-MY" sz="1100" dirty="0"/>
              <a:t> device: </a:t>
            </a:r>
            <a:r>
              <a:rPr lang="en-MY" sz="1100" dirty="0">
                <a:solidFill>
                  <a:srgbClr val="FF0000"/>
                </a:solidFill>
              </a:rPr>
              <a:t>(Need a </a:t>
            </a:r>
            <a:r>
              <a:rPr lang="en-MY" sz="1100" dirty="0" err="1">
                <a:solidFill>
                  <a:srgbClr val="FF0000"/>
                </a:solidFill>
              </a:rPr>
              <a:t>ws</a:t>
            </a:r>
            <a:r>
              <a:rPr lang="en-MY" sz="1100" dirty="0">
                <a:solidFill>
                  <a:srgbClr val="FF0000"/>
                </a:solidFill>
              </a:rPr>
              <a:t> between FE &amp; BE) </a:t>
            </a:r>
            <a:r>
              <a:rPr lang="en-US" sz="1100" dirty="0">
                <a:solidFill>
                  <a:srgbClr val="FF0000"/>
                </a:solidFill>
              </a:rPr>
              <a:t>then request 3.8 omni</a:t>
            </a:r>
            <a:endParaRPr lang="en-MY" sz="1100" dirty="0"/>
          </a:p>
          <a:p>
            <a:r>
              <a:rPr lang="en-US" altLang="zh-CN" sz="1100" dirty="0"/>
              <a:t>- </a:t>
            </a:r>
            <a:r>
              <a:rPr lang="en-MY" sz="1100" dirty="0"/>
              <a:t>Device Information – Device ID</a:t>
            </a:r>
          </a:p>
          <a:p>
            <a:r>
              <a:rPr lang="en-MY" sz="1100" dirty="0"/>
              <a:t>- Device level = Secondary</a:t>
            </a:r>
          </a:p>
          <a:p>
            <a:r>
              <a:rPr lang="en-MY" sz="1100" dirty="0"/>
              <a:t>- Binding Status (Active)</a:t>
            </a:r>
          </a:p>
          <a:p>
            <a:r>
              <a:rPr lang="en-US" altLang="zh-CN" sz="1100" dirty="0"/>
              <a:t>- </a:t>
            </a:r>
            <a:r>
              <a:rPr lang="en-MY" sz="1100" dirty="0" err="1"/>
              <a:t>Action_cd</a:t>
            </a:r>
            <a:r>
              <a:rPr lang="en-MY" sz="1100" dirty="0"/>
              <a:t> (Add = A)</a:t>
            </a:r>
          </a:p>
          <a:p>
            <a:r>
              <a:rPr lang="en-MY" sz="1100" dirty="0"/>
              <a:t>- </a:t>
            </a:r>
            <a:r>
              <a:rPr lang="en-MY" sz="1100" dirty="0" err="1"/>
              <a:t>Is_primary</a:t>
            </a:r>
            <a:r>
              <a:rPr lang="en-MY" sz="1100" dirty="0"/>
              <a:t>= N</a:t>
            </a:r>
          </a:p>
          <a:p>
            <a:r>
              <a:rPr lang="en-MY" sz="1100" dirty="0">
                <a:highlight>
                  <a:srgbClr val="00FF00"/>
                </a:highlight>
              </a:rPr>
              <a:t>- Recorded Grant Access </a:t>
            </a:r>
            <a:r>
              <a:rPr lang="en-MY" sz="1100" dirty="0" err="1">
                <a:highlight>
                  <a:srgbClr val="00FF00"/>
                </a:highlight>
              </a:rPr>
              <a:t>TimeStamp</a:t>
            </a:r>
            <a:endParaRPr lang="en-MY" sz="1100" dirty="0">
              <a:highlight>
                <a:srgbClr val="00FF00"/>
              </a:highlight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9E20B72A-DAF8-00BD-6D72-F8FFE7424E43}"/>
              </a:ext>
            </a:extLst>
          </p:cNvPr>
          <p:cNvCxnSpPr>
            <a:cxnSpLocks/>
            <a:stCxn id="12" idx="2"/>
            <a:endCxn id="92" idx="1"/>
          </p:cNvCxnSpPr>
          <p:nvPr/>
        </p:nvCxnSpPr>
        <p:spPr>
          <a:xfrm rot="16200000" flipH="1">
            <a:off x="3638648" y="2978778"/>
            <a:ext cx="125566" cy="356732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164CC7A-45C8-229E-6A12-AEBA1356079B}"/>
              </a:ext>
            </a:extLst>
          </p:cNvPr>
          <p:cNvSpPr txBox="1"/>
          <p:nvPr/>
        </p:nvSpPr>
        <p:spPr>
          <a:xfrm>
            <a:off x="10379424" y="1867772"/>
            <a:ext cx="1371524" cy="63086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successfully update device info</a:t>
            </a:r>
            <a:endParaRPr lang="en-MY" sz="1100" dirty="0"/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709E8B9A-B938-3FF9-1A28-3E3D67616F32}"/>
              </a:ext>
            </a:extLst>
          </p:cNvPr>
          <p:cNvCxnSpPr>
            <a:cxnSpLocks/>
            <a:stCxn id="6" idx="4"/>
            <a:endCxn id="7" idx="0"/>
          </p:cNvCxnSpPr>
          <p:nvPr/>
        </p:nvCxnSpPr>
        <p:spPr>
          <a:xfrm rot="16200000" flipH="1">
            <a:off x="1879568" y="1120570"/>
            <a:ext cx="155085" cy="12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2FBA40D-D456-85F3-7E13-BB8290C0D35B}"/>
              </a:ext>
            </a:extLst>
          </p:cNvPr>
          <p:cNvSpPr txBox="1"/>
          <p:nvPr/>
        </p:nvSpPr>
        <p:spPr>
          <a:xfrm>
            <a:off x="7637296" y="5581489"/>
            <a:ext cx="1997723" cy="4114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to primary updated to FE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3D28463C-3FAC-2A60-5D1D-F01609A6CBBC}"/>
              </a:ext>
            </a:extLst>
          </p:cNvPr>
          <p:cNvCxnSpPr>
            <a:cxnSpLocks/>
            <a:stCxn id="66" idx="1"/>
            <a:endCxn id="72" idx="3"/>
          </p:cNvCxnSpPr>
          <p:nvPr/>
        </p:nvCxnSpPr>
        <p:spPr>
          <a:xfrm rot="10800000">
            <a:off x="3134696" y="5785299"/>
            <a:ext cx="4502600" cy="19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BA0923C-19C9-7067-5ED8-75BDB6B7A083}"/>
              </a:ext>
            </a:extLst>
          </p:cNvPr>
          <p:cNvSpPr txBox="1"/>
          <p:nvPr/>
        </p:nvSpPr>
        <p:spPr>
          <a:xfrm>
            <a:off x="704958" y="5666427"/>
            <a:ext cx="2429738" cy="2377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Primary Device – Display Dashboard.</a:t>
            </a: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EA2FA7-A93D-E344-A350-0C5B4A15BBCE}"/>
              </a:ext>
            </a:extLst>
          </p:cNvPr>
          <p:cNvCxnSpPr>
            <a:cxnSpLocks/>
            <a:stCxn id="31" idx="2"/>
            <a:endCxn id="66" idx="3"/>
          </p:cNvCxnSpPr>
          <p:nvPr/>
        </p:nvCxnSpPr>
        <p:spPr>
          <a:xfrm rot="5400000">
            <a:off x="8705806" y="3427848"/>
            <a:ext cx="3288595" cy="14301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E2F9490-397E-32BA-B9BE-8349F473527F}"/>
              </a:ext>
            </a:extLst>
          </p:cNvPr>
          <p:cNvSpPr txBox="1"/>
          <p:nvPr/>
        </p:nvSpPr>
        <p:spPr>
          <a:xfrm>
            <a:off x="5485095" y="4271227"/>
            <a:ext cx="2926080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Update Reject</a:t>
            </a:r>
            <a:r>
              <a:rPr lang="en-US" sz="1100" dirty="0"/>
              <a:t>/</a:t>
            </a:r>
            <a:r>
              <a:rPr lang="zh-CN" altLang="en-US" sz="1100" dirty="0"/>
              <a:t> </a:t>
            </a:r>
            <a:r>
              <a:rPr lang="en-US" altLang="zh-CN" sz="1100" dirty="0"/>
              <a:t>Expired</a:t>
            </a:r>
            <a:r>
              <a:rPr lang="en-MY" sz="1100" dirty="0"/>
              <a:t> with info below: </a:t>
            </a:r>
            <a:r>
              <a:rPr lang="en-MY" sz="1100" dirty="0">
                <a:solidFill>
                  <a:srgbClr val="FF0000"/>
                </a:solidFill>
              </a:rPr>
              <a:t>(Need a </a:t>
            </a:r>
            <a:r>
              <a:rPr lang="en-MY" sz="1100" dirty="0" err="1">
                <a:solidFill>
                  <a:srgbClr val="FF0000"/>
                </a:solidFill>
              </a:rPr>
              <a:t>ws</a:t>
            </a:r>
            <a:r>
              <a:rPr lang="en-MY" sz="1100" dirty="0">
                <a:solidFill>
                  <a:srgbClr val="FF0000"/>
                </a:solidFill>
              </a:rPr>
              <a:t> between FE &amp; BE)</a:t>
            </a:r>
          </a:p>
          <a:p>
            <a:r>
              <a:rPr lang="en-MY" sz="1100" dirty="0"/>
              <a:t>- Device Information – Device ID</a:t>
            </a:r>
          </a:p>
          <a:p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False</a:t>
            </a:r>
          </a:p>
          <a:p>
            <a:r>
              <a:rPr lang="en-MY" sz="1100" dirty="0"/>
              <a:t>- Device Level (Secondary)</a:t>
            </a:r>
          </a:p>
          <a:p>
            <a:r>
              <a:rPr lang="en-MY" sz="1100" dirty="0">
                <a:solidFill>
                  <a:srgbClr val="FF0000"/>
                </a:solidFill>
              </a:rPr>
              <a:t>- Update in </a:t>
            </a:r>
            <a:r>
              <a:rPr lang="en-MY" sz="1100" dirty="0" err="1">
                <a:solidFill>
                  <a:srgbClr val="FF0000"/>
                </a:solidFill>
              </a:rPr>
              <a:t>Mleb</a:t>
            </a:r>
            <a:r>
              <a:rPr lang="en-MY" sz="1100" dirty="0">
                <a:solidFill>
                  <a:srgbClr val="FF0000"/>
                </a:solidFill>
              </a:rPr>
              <a:t> table</a:t>
            </a:r>
          </a:p>
        </p:txBody>
      </p: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137564F5-252E-0E80-10AB-0CF89EFE6F88}"/>
              </a:ext>
            </a:extLst>
          </p:cNvPr>
          <p:cNvCxnSpPr>
            <a:cxnSpLocks/>
            <a:stCxn id="92" idx="2"/>
            <a:endCxn id="72" idx="3"/>
          </p:cNvCxnSpPr>
          <p:nvPr/>
        </p:nvCxnSpPr>
        <p:spPr>
          <a:xfrm rot="5400000">
            <a:off x="4838378" y="3675542"/>
            <a:ext cx="406076" cy="38134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7665862-6E62-C99F-9F22-AAE099DA47F0}"/>
              </a:ext>
            </a:extLst>
          </p:cNvPr>
          <p:cNvSpPr txBox="1"/>
          <p:nvPr/>
        </p:nvSpPr>
        <p:spPr>
          <a:xfrm>
            <a:off x="5168588" y="773590"/>
            <a:ext cx="3651700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below:</a:t>
            </a:r>
            <a:br>
              <a:rPr lang="en-MY" sz="1100" dirty="0"/>
            </a:br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True</a:t>
            </a:r>
          </a:p>
          <a:p>
            <a:r>
              <a:rPr lang="en-MY" sz="1100" dirty="0"/>
              <a:t>- Device Binding Status (</a:t>
            </a:r>
            <a:r>
              <a:rPr lang="en-MY" sz="1100" b="1" dirty="0">
                <a:solidFill>
                  <a:srgbClr val="00B050"/>
                </a:solidFill>
              </a:rPr>
              <a:t>Active</a:t>
            </a:r>
            <a:r>
              <a:rPr lang="en-MY" sz="1100" dirty="0"/>
              <a:t>)</a:t>
            </a:r>
          </a:p>
          <a:p>
            <a:r>
              <a:rPr lang="en-MY" sz="1100" dirty="0"/>
              <a:t>- Device Level (Primary)</a:t>
            </a:r>
          </a:p>
          <a:p>
            <a:r>
              <a:rPr lang="en-MY" sz="1100" dirty="0"/>
              <a:t>- Device List for approval </a:t>
            </a:r>
            <a:r>
              <a:rPr lang="en-MY" sz="1100" dirty="0">
                <a:solidFill>
                  <a:srgbClr val="FF0000"/>
                </a:solidFill>
              </a:rPr>
              <a:t>(Pending device list (BE needs to enhance in </a:t>
            </a:r>
            <a:r>
              <a:rPr lang="en-MY" sz="1100" dirty="0" err="1">
                <a:solidFill>
                  <a:srgbClr val="FF0000"/>
                </a:solidFill>
              </a:rPr>
              <a:t>performLogin</a:t>
            </a:r>
            <a:r>
              <a:rPr lang="en-MY" sz="1100" dirty="0">
                <a:solidFill>
                  <a:srgbClr val="FF0000"/>
                </a:solidFill>
              </a:rPr>
              <a:t> – check with BE)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33DDFA99-D546-45A2-018A-7CBA0F056B32}"/>
              </a:ext>
            </a:extLst>
          </p:cNvPr>
          <p:cNvCxnSpPr>
            <a:cxnSpLocks/>
            <a:stCxn id="7" idx="3"/>
            <a:endCxn id="41" idx="1"/>
          </p:cNvCxnSpPr>
          <p:nvPr/>
        </p:nvCxnSpPr>
        <p:spPr>
          <a:xfrm>
            <a:off x="2780679" y="1326738"/>
            <a:ext cx="2387909" cy="85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F78145CF-0A67-05AF-E5FF-26F509E93854}"/>
              </a:ext>
            </a:extLst>
          </p:cNvPr>
          <p:cNvSpPr txBox="1"/>
          <p:nvPr/>
        </p:nvSpPr>
        <p:spPr>
          <a:xfrm>
            <a:off x="701386" y="2284438"/>
            <a:ext cx="2423160" cy="4297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Checking device list if there is </a:t>
            </a:r>
          </a:p>
          <a:p>
            <a:r>
              <a:rPr lang="en-US" sz="1100" dirty="0"/>
              <a:t>a device pending for approval</a:t>
            </a:r>
            <a:endParaRPr lang="en-MY" sz="1100" dirty="0"/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33610A10-C865-B1D2-58B6-95B385B7E202}"/>
              </a:ext>
            </a:extLst>
          </p:cNvPr>
          <p:cNvSpPr/>
          <p:nvPr/>
        </p:nvSpPr>
        <p:spPr>
          <a:xfrm>
            <a:off x="1729028" y="2875603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1A9DD9C2-8046-4394-E3B4-7DC2EF4B5024}"/>
              </a:ext>
            </a:extLst>
          </p:cNvPr>
          <p:cNvSpPr txBox="1"/>
          <p:nvPr/>
        </p:nvSpPr>
        <p:spPr>
          <a:xfrm>
            <a:off x="1288232" y="2845204"/>
            <a:ext cx="47979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</a:t>
            </a:r>
            <a:endParaRPr lang="en-MY" sz="1000" dirty="0"/>
          </a:p>
        </p:txBody>
      </p:sp>
      <p:cxnSp>
        <p:nvCxnSpPr>
          <p:cNvPr id="155" name="Connector: Elbow 154">
            <a:extLst>
              <a:ext uri="{FF2B5EF4-FFF2-40B4-BE49-F238E27FC236}">
                <a16:creationId xmlns:a16="http://schemas.microsoft.com/office/drawing/2014/main" id="{8DAE97D8-5B9D-21E9-E78B-4B7E56CFF058}"/>
              </a:ext>
            </a:extLst>
          </p:cNvPr>
          <p:cNvCxnSpPr>
            <a:cxnSpLocks/>
            <a:stCxn id="153" idx="1"/>
            <a:endCxn id="10" idx="1"/>
          </p:cNvCxnSpPr>
          <p:nvPr/>
        </p:nvCxnSpPr>
        <p:spPr>
          <a:xfrm rot="10800000" flipV="1">
            <a:off x="704958" y="3012762"/>
            <a:ext cx="1024070" cy="903601"/>
          </a:xfrm>
          <a:prstGeom prst="bentConnector3">
            <a:avLst>
              <a:gd name="adj1" fmla="val 1223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or: Elbow 161">
            <a:extLst>
              <a:ext uri="{FF2B5EF4-FFF2-40B4-BE49-F238E27FC236}">
                <a16:creationId xmlns:a16="http://schemas.microsoft.com/office/drawing/2014/main" id="{3B0E56A1-E208-BB47-BE1B-6EF837F4101B}"/>
              </a:ext>
            </a:extLst>
          </p:cNvPr>
          <p:cNvCxnSpPr>
            <a:cxnSpLocks/>
            <a:stCxn id="90" idx="2"/>
            <a:endCxn id="153" idx="0"/>
          </p:cNvCxnSpPr>
          <p:nvPr/>
        </p:nvCxnSpPr>
        <p:spPr>
          <a:xfrm rot="5400000">
            <a:off x="1831739" y="2794375"/>
            <a:ext cx="161397" cy="105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A3D62A87-1DDB-D018-55BF-C76EBAF7473D}"/>
              </a:ext>
            </a:extLst>
          </p:cNvPr>
          <p:cNvSpPr txBox="1"/>
          <p:nvPr/>
        </p:nvSpPr>
        <p:spPr>
          <a:xfrm>
            <a:off x="2082755" y="2852944"/>
            <a:ext cx="360475" cy="152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</a:t>
            </a:r>
            <a:endParaRPr lang="en-MY" sz="1000" dirty="0"/>
          </a:p>
        </p:txBody>
      </p: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id="{D3184E81-20F9-D5B1-3914-255C91B53FE9}"/>
              </a:ext>
            </a:extLst>
          </p:cNvPr>
          <p:cNvCxnSpPr>
            <a:cxnSpLocks/>
            <a:stCxn id="153" idx="3"/>
            <a:endCxn id="170" idx="3"/>
          </p:cNvCxnSpPr>
          <p:nvPr/>
        </p:nvCxnSpPr>
        <p:spPr>
          <a:xfrm>
            <a:off x="2094788" y="3012763"/>
            <a:ext cx="1039908" cy="354890"/>
          </a:xfrm>
          <a:prstGeom prst="bentConnector3">
            <a:avLst>
              <a:gd name="adj1" fmla="val 1219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5BAE7039-842C-3833-764B-1DE879FFF970}"/>
              </a:ext>
            </a:extLst>
          </p:cNvPr>
          <p:cNvSpPr txBox="1"/>
          <p:nvPr/>
        </p:nvSpPr>
        <p:spPr>
          <a:xfrm>
            <a:off x="704958" y="3236848"/>
            <a:ext cx="242973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Continue BAU login.</a:t>
            </a:r>
            <a:endParaRPr lang="en-MY" sz="1100" dirty="0">
              <a:solidFill>
                <a:srgbClr val="FF0000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35108242-4BB3-A403-5253-475EA6E63482}"/>
              </a:ext>
            </a:extLst>
          </p:cNvPr>
          <p:cNvSpPr/>
          <p:nvPr/>
        </p:nvSpPr>
        <p:spPr>
          <a:xfrm>
            <a:off x="6409145" y="6052090"/>
            <a:ext cx="557784" cy="4754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218" name="Connector: Elbow 217">
            <a:extLst>
              <a:ext uri="{FF2B5EF4-FFF2-40B4-BE49-F238E27FC236}">
                <a16:creationId xmlns:a16="http://schemas.microsoft.com/office/drawing/2014/main" id="{85BABAA2-3F4F-346D-4F8D-00D5D0AFCB23}"/>
              </a:ext>
            </a:extLst>
          </p:cNvPr>
          <p:cNvCxnSpPr>
            <a:cxnSpLocks/>
            <a:stCxn id="66" idx="2"/>
            <a:endCxn id="211" idx="6"/>
          </p:cNvCxnSpPr>
          <p:nvPr/>
        </p:nvCxnSpPr>
        <p:spPr>
          <a:xfrm rot="5400000">
            <a:off x="7653112" y="5306787"/>
            <a:ext cx="296865" cy="16692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>
            <a:extLst>
              <a:ext uri="{FF2B5EF4-FFF2-40B4-BE49-F238E27FC236}">
                <a16:creationId xmlns:a16="http://schemas.microsoft.com/office/drawing/2014/main" id="{A1723262-6611-318A-F72E-62ECCA64F2AD}"/>
              </a:ext>
            </a:extLst>
          </p:cNvPr>
          <p:cNvSpPr txBox="1"/>
          <p:nvPr/>
        </p:nvSpPr>
        <p:spPr>
          <a:xfrm>
            <a:off x="7278273" y="6130920"/>
            <a:ext cx="2004423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Send Push Notification to</a:t>
            </a:r>
            <a:r>
              <a:rPr lang="en-MY" sz="1000" dirty="0"/>
              <a:t> all </a:t>
            </a:r>
            <a:r>
              <a:rPr lang="en-MY" sz="1000" dirty="0" err="1"/>
              <a:t>binded</a:t>
            </a:r>
            <a:r>
              <a:rPr lang="en-MY" sz="1000" dirty="0"/>
              <a:t> devices after approval.</a:t>
            </a:r>
          </a:p>
        </p:txBody>
      </p:sp>
      <p:cxnSp>
        <p:nvCxnSpPr>
          <p:cNvPr id="240" name="Connector: Elbow 239">
            <a:extLst>
              <a:ext uri="{FF2B5EF4-FFF2-40B4-BE49-F238E27FC236}">
                <a16:creationId xmlns:a16="http://schemas.microsoft.com/office/drawing/2014/main" id="{B2C04FDB-7524-4984-B792-762CFADC9532}"/>
              </a:ext>
            </a:extLst>
          </p:cNvPr>
          <p:cNvCxnSpPr>
            <a:cxnSpLocks/>
            <a:stCxn id="41" idx="2"/>
            <a:endCxn id="90" idx="0"/>
          </p:cNvCxnSpPr>
          <p:nvPr/>
        </p:nvCxnSpPr>
        <p:spPr>
          <a:xfrm rot="5400000">
            <a:off x="4252276" y="-457724"/>
            <a:ext cx="402852" cy="508147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C7C74494-680F-8DC9-4DB7-E7ECAFB758F0}"/>
              </a:ext>
            </a:extLst>
          </p:cNvPr>
          <p:cNvCxnSpPr>
            <a:cxnSpLocks/>
            <a:stCxn id="22" idx="3"/>
            <a:endCxn id="31" idx="1"/>
          </p:cNvCxnSpPr>
          <p:nvPr/>
        </p:nvCxnSpPr>
        <p:spPr>
          <a:xfrm flipV="1">
            <a:off x="9133306" y="2183203"/>
            <a:ext cx="1246118" cy="72347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amond 2">
            <a:extLst>
              <a:ext uri="{FF2B5EF4-FFF2-40B4-BE49-F238E27FC236}">
                <a16:creationId xmlns:a16="http://schemas.microsoft.com/office/drawing/2014/main" id="{AB6B0B20-5629-49F1-E702-E45A1BB6A86F}"/>
              </a:ext>
            </a:extLst>
          </p:cNvPr>
          <p:cNvSpPr/>
          <p:nvPr/>
        </p:nvSpPr>
        <p:spPr>
          <a:xfrm>
            <a:off x="4798433" y="3590458"/>
            <a:ext cx="54864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8306C28-C4AC-C523-1BD9-8FE67D1F997F}"/>
              </a:ext>
            </a:extLst>
          </p:cNvPr>
          <p:cNvCxnSpPr>
            <a:cxnSpLocks/>
            <a:stCxn id="3" idx="0"/>
            <a:endCxn id="22" idx="1"/>
          </p:cNvCxnSpPr>
          <p:nvPr/>
        </p:nvCxnSpPr>
        <p:spPr>
          <a:xfrm rot="5400000" flipH="1" flipV="1">
            <a:off x="5291146" y="2688281"/>
            <a:ext cx="683785" cy="11205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8134EC-1F49-93FD-94B1-8BB287C1E475}"/>
              </a:ext>
            </a:extLst>
          </p:cNvPr>
          <p:cNvSpPr txBox="1"/>
          <p:nvPr/>
        </p:nvSpPr>
        <p:spPr>
          <a:xfrm>
            <a:off x="5256936" y="2732741"/>
            <a:ext cx="83634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Not Expired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1AC205-36F6-25BA-D9A2-27DE58C7BD30}"/>
              </a:ext>
            </a:extLst>
          </p:cNvPr>
          <p:cNvSpPr txBox="1"/>
          <p:nvPr/>
        </p:nvSpPr>
        <p:spPr>
          <a:xfrm>
            <a:off x="5273186" y="3648794"/>
            <a:ext cx="646394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Expired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ECB76B6-555E-ACD9-2E57-3C16C6DB69D2}"/>
              </a:ext>
            </a:extLst>
          </p:cNvPr>
          <p:cNvCxnSpPr>
            <a:cxnSpLocks/>
            <a:stCxn id="3" idx="3"/>
            <a:endCxn id="92" idx="0"/>
          </p:cNvCxnSpPr>
          <p:nvPr/>
        </p:nvCxnSpPr>
        <p:spPr>
          <a:xfrm>
            <a:off x="5347073" y="3819058"/>
            <a:ext cx="1601062" cy="4521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2D76315F-EBE5-7DA4-D9DE-9265D9E73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03" y="4247285"/>
            <a:ext cx="1298495" cy="101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32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59843</TotalTime>
  <Words>1728</Words>
  <Application>Microsoft Office PowerPoint</Application>
  <PresentationFormat>Widescreen</PresentationFormat>
  <Paragraphs>296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</vt:lpstr>
      <vt:lpstr>Calibri</vt:lpstr>
      <vt:lpstr>Calibri Light</vt:lpstr>
      <vt:lpstr>Office Theme</vt:lpstr>
      <vt:lpstr>OCBC Velocity Mobile Banking Primary Device Approval Process Flow &amp;  Device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OCBC Velocity Mobile Banking</dc:title>
  <dc:creator>Jimmy Jiun Phang</dc:creator>
  <cp:lastModifiedBy>Jimmy Jiun Phang</cp:lastModifiedBy>
  <cp:revision>1477</cp:revision>
  <dcterms:created xsi:type="dcterms:W3CDTF">2022-07-08T02:54:16Z</dcterms:created>
  <dcterms:modified xsi:type="dcterms:W3CDTF">2022-11-24T10:28:34Z</dcterms:modified>
</cp:coreProperties>
</file>