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12F7-CC10-4922-A711-D2F36FD34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C9B1E-B40B-45EF-89EE-DDBD41B0B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7114C-E9DA-48F7-8868-584A1408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D46-E402-45D3-8614-89E8E32C2243}" type="datetimeFigureOut">
              <a:rPr lang="en-ID" smtClean="0"/>
              <a:t>06/12/2022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ED40C-CA4B-4FC1-95A2-9EB23CA8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47EFD-783D-4326-B505-4114E18B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35BF-CCCA-4773-9486-A0E1287CE0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718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D72C-3659-41AD-9FDE-D5E779AD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05AE3-DCBB-4DA9-BCAF-7CA8C15F3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3C9C1-67FF-47AB-80E8-EBABDB8D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D46-E402-45D3-8614-89E8E32C2243}" type="datetimeFigureOut">
              <a:rPr lang="en-ID" smtClean="0"/>
              <a:t>06/12/2022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8DF94-35C8-4F00-8307-CDB47A82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55BA3-F40C-47AD-A4E3-6921E10D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35BF-CCCA-4773-9486-A0E1287CE0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799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68082-B760-4398-B8B7-4868E3091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81502-D4B8-4D2A-A42A-72ABB23B4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1232B-41EF-444A-AF4A-9598AE4D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D46-E402-45D3-8614-89E8E32C2243}" type="datetimeFigureOut">
              <a:rPr lang="en-ID" smtClean="0"/>
              <a:t>06/12/2022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DD513-E996-4209-8C5D-34C6E891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8E87E-F336-4C35-BB7F-A6A9397F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35BF-CCCA-4773-9486-A0E1287CE0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627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5E82-95E6-4A07-AFFD-C2C9CDBD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ACBEA-F21D-4DF4-AC39-F2BA97B6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A2C3F-5842-476F-95F7-5783F5DB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D46-E402-45D3-8614-89E8E32C2243}" type="datetimeFigureOut">
              <a:rPr lang="en-ID" smtClean="0"/>
              <a:t>06/12/2022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DB104-DF36-429E-8B02-E201BC02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F6499-9F2A-4F73-BE26-B408EE6A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35BF-CCCA-4773-9486-A0E1287CE0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090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0EED9-714C-4724-8C26-ED71C38C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D606D-2F18-443E-94BF-FC794DC09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BA25F-7D2B-4573-A712-42F735D5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D46-E402-45D3-8614-89E8E32C2243}" type="datetimeFigureOut">
              <a:rPr lang="en-ID" smtClean="0"/>
              <a:t>06/12/2022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8F52D-E746-40A0-8E8A-D0177DBF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9B847-B19B-4E1B-BF8B-18C33379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35BF-CCCA-4773-9486-A0E1287CE0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55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0858-BF6E-46E6-B85F-519F9D23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3A77E-9E26-4042-8EB7-F1C56D5D5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2E1CC-7308-4041-BAC0-AA682C5F8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8C2E7-5663-4A62-8E83-74ADA056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D46-E402-45D3-8614-89E8E32C2243}" type="datetimeFigureOut">
              <a:rPr lang="en-ID" smtClean="0"/>
              <a:t>06/12/2022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70F1E-7F4D-4F28-8735-49B0D7AF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812D1-12DF-4A13-94AB-CFAAF17C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35BF-CCCA-4773-9486-A0E1287CE0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229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89C07-1C7E-47AA-87D7-8D792217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636D7-01EE-4768-BF1B-62A1B913A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A2384-B850-4CA4-B943-ABFC4DF22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A62EB-CA05-4131-AFF9-666995074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84312-ABE7-4151-ADC6-F515BF8C4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5478DD-1A1D-4065-BE55-F1E2A211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D46-E402-45D3-8614-89E8E32C2243}" type="datetimeFigureOut">
              <a:rPr lang="en-ID" smtClean="0"/>
              <a:t>06/12/2022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D6994-64AE-49B3-80A8-326B99829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92A66-3415-4149-947C-A31F491F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35BF-CCCA-4773-9486-A0E1287CE0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260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1DE08-BBD5-472E-B061-37B27128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F9DC0-E5D5-4C0C-8187-D4F5BF5E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D46-E402-45D3-8614-89E8E32C2243}" type="datetimeFigureOut">
              <a:rPr lang="en-ID" smtClean="0"/>
              <a:t>06/12/2022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2F052-DE2C-4A0B-92B6-06E1277C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5E366-A70D-4411-A838-CF3CEB1E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35BF-CCCA-4773-9486-A0E1287CE0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899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EE287-87FD-4240-8D8B-3ECCF30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D46-E402-45D3-8614-89E8E32C2243}" type="datetimeFigureOut">
              <a:rPr lang="en-ID" smtClean="0"/>
              <a:t>06/12/2022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BC099-F8C8-4717-B94B-44C27AE5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09C87-7ED6-4520-84FC-E9F3880F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35BF-CCCA-4773-9486-A0E1287CE0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696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7BA5-CB70-4BF4-B994-BC277709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174C-3EF9-466D-AB9C-1CBF8446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4D351-A4F8-4989-BC09-52D04F1CB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BD307-7D19-4A61-9061-0C1FF24E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D46-E402-45D3-8614-89E8E32C2243}" type="datetimeFigureOut">
              <a:rPr lang="en-ID" smtClean="0"/>
              <a:t>06/12/2022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07655-6F1F-4780-BA3A-F03DD121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209BC-65B0-4248-A75A-280111A9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35BF-CCCA-4773-9486-A0E1287CE0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558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B9F7-9221-4253-BDC0-8CD0C6D9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F0EA3-2CE7-4AB1-897D-D134E6E61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A5932-943E-40E6-8B91-94D6AABB9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26070-604B-41E0-B787-375972B4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D46-E402-45D3-8614-89E8E32C2243}" type="datetimeFigureOut">
              <a:rPr lang="en-ID" smtClean="0"/>
              <a:t>06/12/2022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1012A-92A8-499F-927D-052AD005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6A055-163D-430F-AB74-7A1BAF3B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35BF-CCCA-4773-9486-A0E1287CE0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34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64C657-9BFA-47C4-B258-6C62E40B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91E15-6C5A-4E37-A1F2-F2A8C8E70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DA15D-A040-4E8F-A145-49936E2AB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8D46-E402-45D3-8614-89E8E32C2243}" type="datetimeFigureOut">
              <a:rPr lang="en-ID" smtClean="0"/>
              <a:t>06/12/2022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F97D6-AF36-4E8E-B739-9FCECE4DB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F1709-A0BF-4E5E-A90E-F82C311DD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335BF-CCCA-4773-9486-A0E1287CE0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50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8BEE-D4EA-4EE2-909B-7CAE980CD8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 data occupation, </a:t>
            </a:r>
            <a:r>
              <a:rPr lang="en-US" dirty="0" err="1"/>
              <a:t>sumber</a:t>
            </a:r>
            <a:r>
              <a:rPr lang="en-US" dirty="0"/>
              <a:t> dana and last education dropdown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4D1DD-D6B4-4377-82B4-6C46CC4716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 and ID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158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F0E5-9992-4F9D-B4FF-898D04F1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there in Screen wording </a:t>
            </a:r>
            <a:r>
              <a:rPr lang="en-US" dirty="0" err="1"/>
              <a:t>Emas</a:t>
            </a:r>
            <a:r>
              <a:rPr lang="en-US" dirty="0"/>
              <a:t> </a:t>
            </a:r>
            <a:r>
              <a:rPr lang="en-US" dirty="0" err="1"/>
              <a:t>Pegadaian</a:t>
            </a:r>
            <a:r>
              <a:rPr lang="en-US" dirty="0"/>
              <a:t> V11-1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37FA5B-AD5F-4873-9306-7EE1E15CE544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99526" y="1825625"/>
            <a:ext cx="2258948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68DC29-F636-47AF-B763-46181063BBC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23514" y="1825625"/>
            <a:ext cx="20789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9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CA63-0CF2-49EF-9879-498395C3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Dana / Source of Fund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3E917-311F-4B2F-B6DD-1DF2E1935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Wrong in EN version</a:t>
            </a:r>
          </a:p>
          <a:p>
            <a:r>
              <a:rPr lang="en-US" dirty="0"/>
              <a:t>Should be like this </a:t>
            </a:r>
          </a:p>
          <a:p>
            <a:r>
              <a:rPr lang="en-ID" dirty="0"/>
              <a:t> </a:t>
            </a:r>
            <a:r>
              <a:rPr lang="en-ID" dirty="0" err="1"/>
              <a:t>Gaji</a:t>
            </a:r>
            <a:r>
              <a:rPr lang="en-ID" dirty="0"/>
              <a:t>  = Salary </a:t>
            </a:r>
          </a:p>
          <a:p>
            <a:r>
              <a:rPr lang="en-ID" dirty="0"/>
              <a:t> Hasil Usaha = Business Profit</a:t>
            </a:r>
          </a:p>
          <a:p>
            <a:r>
              <a:rPr lang="en-ID" dirty="0"/>
              <a:t> </a:t>
            </a:r>
            <a:r>
              <a:rPr lang="en-ID" dirty="0" err="1"/>
              <a:t>Pinjaman</a:t>
            </a:r>
            <a:r>
              <a:rPr lang="en-ID" dirty="0"/>
              <a:t> = Loan</a:t>
            </a:r>
          </a:p>
          <a:p>
            <a:r>
              <a:rPr lang="en-ID" dirty="0"/>
              <a:t> Hasil </a:t>
            </a:r>
            <a:r>
              <a:rPr lang="en-ID" dirty="0" err="1"/>
              <a:t>Investasi</a:t>
            </a:r>
            <a:r>
              <a:rPr lang="en-ID" dirty="0"/>
              <a:t> = Investment Profit</a:t>
            </a:r>
          </a:p>
          <a:p>
            <a:r>
              <a:rPr lang="en-ID" dirty="0"/>
              <a:t> </a:t>
            </a:r>
            <a:r>
              <a:rPr lang="en-ID" dirty="0" err="1"/>
              <a:t>Hibah</a:t>
            </a:r>
            <a:r>
              <a:rPr lang="en-ID" dirty="0"/>
              <a:t> = Grant </a:t>
            </a:r>
          </a:p>
          <a:p>
            <a:r>
              <a:rPr lang="en-ID" dirty="0"/>
              <a:t> </a:t>
            </a:r>
            <a:r>
              <a:rPr lang="en-ID" dirty="0" err="1"/>
              <a:t>Warisan</a:t>
            </a:r>
            <a:r>
              <a:rPr lang="en-ID" dirty="0"/>
              <a:t> = </a:t>
            </a:r>
            <a:r>
              <a:rPr lang="en-ID" dirty="0" err="1"/>
              <a:t>Inheritage</a:t>
            </a:r>
            <a:endParaRPr lang="en-ID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62759FE-6750-49EA-8E5F-904B25A6B4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0925" y="904298"/>
            <a:ext cx="2483561" cy="4873625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07C3F3C5-5764-4F0F-B609-DE3363CC608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17772" y="904298"/>
            <a:ext cx="2329792" cy="48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9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886A-065A-4DB6-9897-48F3AB51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Pendidikan </a:t>
            </a:r>
            <a:r>
              <a:rPr lang="en-US" dirty="0" err="1"/>
              <a:t>terakhir</a:t>
            </a:r>
            <a:r>
              <a:rPr lang="en-US" dirty="0"/>
              <a:t> / Last Education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F1199-3F67-41BF-A397-3918D4E9F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Wrong for EN version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= No Education</a:t>
            </a:r>
          </a:p>
          <a:p>
            <a:r>
              <a:rPr lang="en-US" dirty="0"/>
              <a:t>D1 = D1</a:t>
            </a:r>
          </a:p>
          <a:p>
            <a:r>
              <a:rPr lang="en-US" dirty="0"/>
              <a:t>D2 = D2</a:t>
            </a:r>
          </a:p>
          <a:p>
            <a:r>
              <a:rPr lang="en-US" dirty="0"/>
              <a:t>D3/</a:t>
            </a:r>
            <a:r>
              <a:rPr lang="en-US" dirty="0" err="1"/>
              <a:t>Akademi</a:t>
            </a:r>
            <a:r>
              <a:rPr lang="en-US" dirty="0"/>
              <a:t> =D3 / Associate Degree</a:t>
            </a:r>
          </a:p>
          <a:p>
            <a:r>
              <a:rPr lang="en-US" dirty="0"/>
              <a:t>S1 = Bachelor Degree</a:t>
            </a:r>
          </a:p>
          <a:p>
            <a:r>
              <a:rPr lang="en-US" dirty="0"/>
              <a:t>S2 = Master Degree</a:t>
            </a:r>
          </a:p>
          <a:p>
            <a:r>
              <a:rPr lang="en-US" dirty="0"/>
              <a:t>S3 = </a:t>
            </a:r>
            <a:r>
              <a:rPr lang="en-US" dirty="0" err="1"/>
              <a:t>Doctral</a:t>
            </a:r>
            <a:r>
              <a:rPr lang="en-US" dirty="0"/>
              <a:t> Degree</a:t>
            </a:r>
          </a:p>
          <a:p>
            <a:r>
              <a:rPr lang="en-US" dirty="0"/>
              <a:t>SD = Elementary School</a:t>
            </a:r>
          </a:p>
          <a:p>
            <a:r>
              <a:rPr lang="en-US" dirty="0"/>
              <a:t>SMA = Junior High School</a:t>
            </a:r>
          </a:p>
          <a:p>
            <a:r>
              <a:rPr lang="en-US" dirty="0"/>
              <a:t>SMP = High School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6E5983-3EC1-4FCB-9E49-FDE7CC5CAE0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7623" y="1072861"/>
            <a:ext cx="2506936" cy="4873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42D3C-987E-4D86-BE89-E162032865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72025" y="1089025"/>
            <a:ext cx="240463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6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FBAD5-1748-4372-9CE3-7EEAED68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Perkerjaan</a:t>
            </a:r>
            <a:r>
              <a:rPr lang="en-US" dirty="0"/>
              <a:t> / Occupation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62A26-B665-41BC-BC67-88739DEFB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1312" y="793461"/>
            <a:ext cx="2418351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A8581-0479-4BFD-B7DF-11A401DFE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2" y="2371506"/>
            <a:ext cx="3932237" cy="4343330"/>
          </a:xfrm>
        </p:spPr>
        <p:txBody>
          <a:bodyPr numCol="2">
            <a:normAutofit lnSpcReduction="10000"/>
          </a:bodyPr>
          <a:lstStyle/>
          <a:p>
            <a:r>
              <a:rPr lang="en-US" sz="1800" dirty="0"/>
              <a:t>Occupation</a:t>
            </a:r>
          </a:p>
          <a:p>
            <a:r>
              <a:rPr lang="en-US" sz="1800" dirty="0"/>
              <a:t>Entrepreneur/ Trader</a:t>
            </a:r>
          </a:p>
          <a:p>
            <a:r>
              <a:rPr lang="en-US" sz="1800" dirty="0"/>
              <a:t>BUMN/BUMD Employee</a:t>
            </a:r>
          </a:p>
          <a:p>
            <a:r>
              <a:rPr lang="en-US" sz="1800" dirty="0"/>
              <a:t>Farmer/Planter</a:t>
            </a:r>
          </a:p>
          <a:p>
            <a:r>
              <a:rPr lang="en-US" sz="1800" dirty="0"/>
              <a:t>Housewife</a:t>
            </a:r>
          </a:p>
          <a:p>
            <a:r>
              <a:rPr lang="en-US" sz="1800" dirty="0"/>
              <a:t>Fishermen/Fishery</a:t>
            </a:r>
          </a:p>
          <a:p>
            <a:r>
              <a:rPr lang="en-US" sz="1800" dirty="0"/>
              <a:t>Professional</a:t>
            </a:r>
          </a:p>
          <a:p>
            <a:r>
              <a:rPr lang="en-US" sz="1800" dirty="0"/>
              <a:t>Student</a:t>
            </a:r>
          </a:p>
          <a:p>
            <a:r>
              <a:rPr lang="en-US" sz="1800" dirty="0"/>
              <a:t>Civil Servant</a:t>
            </a:r>
          </a:p>
          <a:p>
            <a:r>
              <a:rPr lang="en-US" sz="1800" dirty="0"/>
              <a:t>Indonesian Soldier/Police Officer</a:t>
            </a:r>
          </a:p>
          <a:p>
            <a:r>
              <a:rPr lang="en-US" sz="1800" dirty="0"/>
              <a:t>Retired</a:t>
            </a:r>
          </a:p>
          <a:p>
            <a:r>
              <a:rPr lang="en-US" sz="1800" dirty="0"/>
              <a:t>- Private Employee</a:t>
            </a:r>
          </a:p>
          <a:p>
            <a:r>
              <a:rPr lang="en-US" sz="1800" dirty="0"/>
              <a:t>- Others</a:t>
            </a:r>
          </a:p>
          <a:p>
            <a:r>
              <a:rPr lang="en-US" sz="1800" dirty="0"/>
              <a:t>- Entrepreneur</a:t>
            </a:r>
          </a:p>
          <a:p>
            <a:r>
              <a:rPr lang="en-US" sz="1800" dirty="0"/>
              <a:t>- BUMN Employee</a:t>
            </a:r>
          </a:p>
          <a:p>
            <a:r>
              <a:rPr lang="en-US" sz="1800" dirty="0"/>
              <a:t>- Nun</a:t>
            </a:r>
          </a:p>
          <a:p>
            <a:r>
              <a:rPr lang="en-US" sz="1800" dirty="0"/>
              <a:t>- BUMD Employee</a:t>
            </a:r>
          </a:p>
          <a:p>
            <a:r>
              <a:rPr lang="en-US" sz="1800" dirty="0"/>
              <a:t>- Researcher</a:t>
            </a:r>
          </a:p>
          <a:p>
            <a:r>
              <a:rPr lang="en-US" sz="1800" dirty="0"/>
              <a:t>- Indonesian Soldier</a:t>
            </a:r>
          </a:p>
          <a:p>
            <a:r>
              <a:rPr lang="en-US" sz="1800" dirty="0"/>
              <a:t>- Indonesian Police Officer</a:t>
            </a:r>
          </a:p>
          <a:p>
            <a:r>
              <a:rPr lang="en-US" sz="1800" dirty="0"/>
              <a:t>- Trading</a:t>
            </a:r>
          </a:p>
          <a:p>
            <a:endParaRPr lang="en-ID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07604-6A8B-4A1D-B18B-A2446718D0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40073" y="793461"/>
            <a:ext cx="2244436" cy="487362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4669374-A122-4D26-9361-EA55214B298D}"/>
              </a:ext>
            </a:extLst>
          </p:cNvPr>
          <p:cNvSpPr txBox="1">
            <a:spLocks/>
          </p:cNvSpPr>
          <p:nvPr/>
        </p:nvSpPr>
        <p:spPr>
          <a:xfrm>
            <a:off x="839786" y="1140725"/>
            <a:ext cx="3932237" cy="417909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For Bahasa </a:t>
            </a:r>
            <a:r>
              <a:rPr lang="en-US" sz="1800" dirty="0" err="1"/>
              <a:t>Pegawai</a:t>
            </a:r>
            <a:r>
              <a:rPr lang="en-US" sz="1800" dirty="0"/>
              <a:t> Negeri </a:t>
            </a:r>
            <a:r>
              <a:rPr lang="en-US" sz="1800" dirty="0" err="1"/>
              <a:t>Sipil</a:t>
            </a:r>
            <a:r>
              <a:rPr lang="en-US" sz="1800" dirty="0"/>
              <a:t> should be there </a:t>
            </a:r>
            <a:r>
              <a:rPr lang="en-US" sz="1800" dirty="0" err="1"/>
              <a:t>Pegawai</a:t>
            </a:r>
            <a:r>
              <a:rPr lang="en-US" sz="1800" dirty="0"/>
              <a:t> Negeri </a:t>
            </a:r>
            <a:r>
              <a:rPr lang="en-US" sz="1800" dirty="0" err="1"/>
              <a:t>Sipil</a:t>
            </a:r>
            <a:r>
              <a:rPr lang="en-US" sz="1800" dirty="0"/>
              <a:t> (PNS)</a:t>
            </a:r>
          </a:p>
          <a:p>
            <a:r>
              <a:rPr lang="en-US" sz="1800" dirty="0"/>
              <a:t>For Version EN and ID need information for other because just there like this </a:t>
            </a:r>
          </a:p>
          <a:p>
            <a:endParaRPr lang="en-US" sz="1800" dirty="0"/>
          </a:p>
          <a:p>
            <a:endParaRPr lang="en-ID" sz="1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12E9685-8022-4D6A-BDB6-D5AF8111402B}"/>
              </a:ext>
            </a:extLst>
          </p:cNvPr>
          <p:cNvSpPr txBox="1">
            <a:spLocks/>
          </p:cNvSpPr>
          <p:nvPr/>
        </p:nvSpPr>
        <p:spPr>
          <a:xfrm>
            <a:off x="839785" y="484944"/>
            <a:ext cx="3932237" cy="42068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216463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B1CE-614C-41CA-9B37-FFCA66FE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there in Screen wording </a:t>
            </a:r>
            <a:r>
              <a:rPr lang="en-US" dirty="0" err="1"/>
              <a:t>Emas</a:t>
            </a:r>
            <a:r>
              <a:rPr lang="en-US" dirty="0"/>
              <a:t> </a:t>
            </a:r>
            <a:r>
              <a:rPr lang="en-US" dirty="0" err="1"/>
              <a:t>Pegadaian</a:t>
            </a:r>
            <a:r>
              <a:rPr lang="en-US" dirty="0"/>
              <a:t> V11-1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9E3372-477A-429B-BFFE-B8422E7B68E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92613" y="1825625"/>
            <a:ext cx="2272773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5F91CF-5A8D-4659-8E43-F8168D989E1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27996" y="1825625"/>
            <a:ext cx="2070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8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C0A-00B6-4824-B0AC-5C4CEC3D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there in Screen wording </a:t>
            </a:r>
            <a:r>
              <a:rPr lang="en-US" dirty="0" err="1"/>
              <a:t>Emas</a:t>
            </a:r>
            <a:r>
              <a:rPr lang="en-US" dirty="0"/>
              <a:t> </a:t>
            </a:r>
            <a:r>
              <a:rPr lang="en-US" dirty="0" err="1"/>
              <a:t>Pegadaian</a:t>
            </a:r>
            <a:r>
              <a:rPr lang="en-US" dirty="0"/>
              <a:t> V11-1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32B78F-99A7-4E32-820F-FE192086283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00584" y="1825625"/>
            <a:ext cx="2256831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265817-66E4-452B-A74D-1B4024FBB9B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20037" y="1825625"/>
            <a:ext cx="20859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3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5643-4E8E-468C-88F9-4A0C49BE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there in Screen wording </a:t>
            </a:r>
            <a:r>
              <a:rPr lang="en-US" dirty="0" err="1"/>
              <a:t>Emas</a:t>
            </a:r>
            <a:r>
              <a:rPr lang="en-US" dirty="0"/>
              <a:t> </a:t>
            </a:r>
            <a:r>
              <a:rPr lang="en-US" dirty="0" err="1"/>
              <a:t>Pegadaian</a:t>
            </a:r>
            <a:r>
              <a:rPr lang="en-US" dirty="0"/>
              <a:t> V11-1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76B3AB-D4D8-49A8-B3A2-3E9F6F63ED5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99326" y="1825625"/>
            <a:ext cx="2259348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D43E1A-E982-4E2F-874F-B03FB2EB413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30890" y="1825625"/>
            <a:ext cx="20642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7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C78B-6098-4FB0-8E62-364ABBC4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there in Screen wording </a:t>
            </a:r>
            <a:r>
              <a:rPr lang="en-US" dirty="0" err="1"/>
              <a:t>Emas</a:t>
            </a:r>
            <a:r>
              <a:rPr lang="en-US" dirty="0"/>
              <a:t> </a:t>
            </a:r>
            <a:r>
              <a:rPr lang="en-US" dirty="0" err="1"/>
              <a:t>Pegadaian</a:t>
            </a:r>
            <a:r>
              <a:rPr lang="en-US" dirty="0"/>
              <a:t> V11-1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F41B48-EAE0-48FF-998E-67104266020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08596" y="1825625"/>
            <a:ext cx="2240808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B32BAD-97B7-4AB2-B1ED-EA9EC24AEEC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05688" y="1825625"/>
            <a:ext cx="21146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9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01E9-4017-4EF1-A20D-24C09891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there in Screen wording </a:t>
            </a:r>
            <a:r>
              <a:rPr lang="en-US" dirty="0" err="1"/>
              <a:t>Emas</a:t>
            </a:r>
            <a:r>
              <a:rPr lang="en-US" dirty="0"/>
              <a:t> </a:t>
            </a:r>
            <a:r>
              <a:rPr lang="en-US" dirty="0" err="1"/>
              <a:t>Pegadaian</a:t>
            </a:r>
            <a:r>
              <a:rPr lang="en-US" dirty="0"/>
              <a:t> V11-1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A27E05-CDA3-4BB6-9B2F-71508E0BB9C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99225" y="1825625"/>
            <a:ext cx="2259550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280BAB-72A7-4631-A413-5DD7E53D457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22463" y="1825625"/>
            <a:ext cx="20810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6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238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Check data occupation, sumber dana and last education dropdown</vt:lpstr>
      <vt:lpstr>Sumber Dana / Source of Fund</vt:lpstr>
      <vt:lpstr>Pendidikan terakhir / Last Education</vt:lpstr>
      <vt:lpstr>Perkerjaan / Occupation</vt:lpstr>
      <vt:lpstr>Not there in Screen wording Emas Pegadaian V11-1</vt:lpstr>
      <vt:lpstr>Not there in Screen wording Emas Pegadaian V11-1</vt:lpstr>
      <vt:lpstr>Not there in Screen wording Emas Pegadaian V11-1</vt:lpstr>
      <vt:lpstr>Not there in Screen wording Emas Pegadaian V11-1</vt:lpstr>
      <vt:lpstr>Not there in Screen wording Emas Pegadaian V11-1</vt:lpstr>
      <vt:lpstr>Not there in Screen wording Emas Pegadaian V11-1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Elitebook 840</dc:creator>
  <cp:lastModifiedBy>Elitebook 840</cp:lastModifiedBy>
  <cp:revision>5</cp:revision>
  <dcterms:created xsi:type="dcterms:W3CDTF">2022-12-06T06:51:53Z</dcterms:created>
  <dcterms:modified xsi:type="dcterms:W3CDTF">2022-12-06T07:35:06Z</dcterms:modified>
</cp:coreProperties>
</file>