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2654"/>
    <a:srgbClr val="E1E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 Khairun Aqila Binti Jesmen" userId="c1d6ee6b-79f9-4ffe-bdc1-e1211f620539" providerId="ADAL" clId="{A3837E14-D185-401D-8D3D-2C05F80B427E}"/>
    <pc:docChg chg="undo redo custSel modSld">
      <pc:chgData name="Nor Khairun Aqila Binti Jesmen" userId="c1d6ee6b-79f9-4ffe-bdc1-e1211f620539" providerId="ADAL" clId="{A3837E14-D185-401D-8D3D-2C05F80B427E}" dt="2022-11-25T07:12:16.270" v="34" actId="1076"/>
      <pc:docMkLst>
        <pc:docMk/>
      </pc:docMkLst>
      <pc:sldChg chg="addSp modSp mod">
        <pc:chgData name="Nor Khairun Aqila Binti Jesmen" userId="c1d6ee6b-79f9-4ffe-bdc1-e1211f620539" providerId="ADAL" clId="{A3837E14-D185-401D-8D3D-2C05F80B427E}" dt="2022-11-25T07:11:27.412" v="30" actId="1076"/>
        <pc:sldMkLst>
          <pc:docMk/>
          <pc:sldMk cId="2835049293" sldId="257"/>
        </pc:sldMkLst>
        <pc:spChg chg="mod">
          <ac:chgData name="Nor Khairun Aqila Binti Jesmen" userId="c1d6ee6b-79f9-4ffe-bdc1-e1211f620539" providerId="ADAL" clId="{A3837E14-D185-401D-8D3D-2C05F80B427E}" dt="2022-11-25T07:07:53.158" v="4"/>
          <ac:spMkLst>
            <pc:docMk/>
            <pc:sldMk cId="2835049293" sldId="257"/>
            <ac:spMk id="9" creationId="{B5219F28-3CAA-371E-916F-0E33CFF033F5}"/>
          </ac:spMkLst>
        </pc:spChg>
        <pc:spChg chg="add mod">
          <ac:chgData name="Nor Khairun Aqila Binti Jesmen" userId="c1d6ee6b-79f9-4ffe-bdc1-e1211f620539" providerId="ADAL" clId="{A3837E14-D185-401D-8D3D-2C05F80B427E}" dt="2022-11-25T07:11:03.394" v="24" actId="2085"/>
          <ac:spMkLst>
            <pc:docMk/>
            <pc:sldMk cId="2835049293" sldId="257"/>
            <ac:spMk id="10" creationId="{97B7B884-35C1-943D-DAAF-F81F664B51E7}"/>
          </ac:spMkLst>
        </pc:spChg>
        <pc:picChg chg="add mod ord">
          <ac:chgData name="Nor Khairun Aqila Binti Jesmen" userId="c1d6ee6b-79f9-4ffe-bdc1-e1211f620539" providerId="ADAL" clId="{A3837E14-D185-401D-8D3D-2C05F80B427E}" dt="2022-11-25T07:11:27.412" v="30" actId="1076"/>
          <ac:picMkLst>
            <pc:docMk/>
            <pc:sldMk cId="2835049293" sldId="257"/>
            <ac:picMk id="5" creationId="{1513636A-FC2F-2485-B971-77EA8405DB5E}"/>
          </ac:picMkLst>
        </pc:picChg>
      </pc:sldChg>
      <pc:sldChg chg="addSp modSp mod">
        <pc:chgData name="Nor Khairun Aqila Binti Jesmen" userId="c1d6ee6b-79f9-4ffe-bdc1-e1211f620539" providerId="ADAL" clId="{A3837E14-D185-401D-8D3D-2C05F80B427E}" dt="2022-11-25T07:12:07.489" v="32" actId="1076"/>
        <pc:sldMkLst>
          <pc:docMk/>
          <pc:sldMk cId="3671555674" sldId="258"/>
        </pc:sldMkLst>
        <pc:spChg chg="mod">
          <ac:chgData name="Nor Khairun Aqila Binti Jesmen" userId="c1d6ee6b-79f9-4ffe-bdc1-e1211f620539" providerId="ADAL" clId="{A3837E14-D185-401D-8D3D-2C05F80B427E}" dt="2022-11-25T07:08:39.076" v="13"/>
          <ac:spMkLst>
            <pc:docMk/>
            <pc:sldMk cId="3671555674" sldId="258"/>
            <ac:spMk id="6" creationId="{E3246379-BB11-518D-CF1B-F7A8993B60E8}"/>
          </ac:spMkLst>
        </pc:spChg>
        <pc:spChg chg="add mod">
          <ac:chgData name="Nor Khairun Aqila Binti Jesmen" userId="c1d6ee6b-79f9-4ffe-bdc1-e1211f620539" providerId="ADAL" clId="{A3837E14-D185-401D-8D3D-2C05F80B427E}" dt="2022-11-25T07:12:07.489" v="32" actId="1076"/>
          <ac:spMkLst>
            <pc:docMk/>
            <pc:sldMk cId="3671555674" sldId="258"/>
            <ac:spMk id="10" creationId="{31B31B3F-BB60-E515-E808-7342B1689779}"/>
          </ac:spMkLst>
        </pc:spChg>
        <pc:picChg chg="add mod">
          <ac:chgData name="Nor Khairun Aqila Binti Jesmen" userId="c1d6ee6b-79f9-4ffe-bdc1-e1211f620539" providerId="ADAL" clId="{A3837E14-D185-401D-8D3D-2C05F80B427E}" dt="2022-11-25T07:12:07.489" v="32" actId="1076"/>
          <ac:picMkLst>
            <pc:docMk/>
            <pc:sldMk cId="3671555674" sldId="258"/>
            <ac:picMk id="11" creationId="{94412A57-50A8-D26B-5DE6-6218185023E6}"/>
          </ac:picMkLst>
        </pc:picChg>
      </pc:sldChg>
      <pc:sldChg chg="addSp modSp mod">
        <pc:chgData name="Nor Khairun Aqila Binti Jesmen" userId="c1d6ee6b-79f9-4ffe-bdc1-e1211f620539" providerId="ADAL" clId="{A3837E14-D185-401D-8D3D-2C05F80B427E}" dt="2022-11-25T07:12:16.270" v="34" actId="1076"/>
        <pc:sldMkLst>
          <pc:docMk/>
          <pc:sldMk cId="1149489653" sldId="259"/>
        </pc:sldMkLst>
        <pc:spChg chg="mod">
          <ac:chgData name="Nor Khairun Aqila Binti Jesmen" userId="c1d6ee6b-79f9-4ffe-bdc1-e1211f620539" providerId="ADAL" clId="{A3837E14-D185-401D-8D3D-2C05F80B427E}" dt="2022-11-25T07:08:16.869" v="10"/>
          <ac:spMkLst>
            <pc:docMk/>
            <pc:sldMk cId="1149489653" sldId="259"/>
            <ac:spMk id="6" creationId="{E3246379-BB11-518D-CF1B-F7A8993B60E8}"/>
          </ac:spMkLst>
        </pc:spChg>
        <pc:spChg chg="add mod">
          <ac:chgData name="Nor Khairun Aqila Binti Jesmen" userId="c1d6ee6b-79f9-4ffe-bdc1-e1211f620539" providerId="ADAL" clId="{A3837E14-D185-401D-8D3D-2C05F80B427E}" dt="2022-11-25T07:12:16.270" v="34" actId="1076"/>
          <ac:spMkLst>
            <pc:docMk/>
            <pc:sldMk cId="1149489653" sldId="259"/>
            <ac:spMk id="10" creationId="{D3EF110F-522B-D855-53BA-9FA2CBFB738B}"/>
          </ac:spMkLst>
        </pc:spChg>
        <pc:spChg chg="mod">
          <ac:chgData name="Nor Khairun Aqila Binti Jesmen" userId="c1d6ee6b-79f9-4ffe-bdc1-e1211f620539" providerId="ADAL" clId="{A3837E14-D185-401D-8D3D-2C05F80B427E}" dt="2022-11-25T07:08:06.624" v="7"/>
          <ac:spMkLst>
            <pc:docMk/>
            <pc:sldMk cId="1149489653" sldId="259"/>
            <ac:spMk id="13" creationId="{80972AF8-8EB7-ADD6-E715-329FB3BE34BA}"/>
          </ac:spMkLst>
        </pc:spChg>
        <pc:spChg chg="mod">
          <ac:chgData name="Nor Khairun Aqila Binti Jesmen" userId="c1d6ee6b-79f9-4ffe-bdc1-e1211f620539" providerId="ADAL" clId="{A3837E14-D185-401D-8D3D-2C05F80B427E}" dt="2022-11-25T07:09:06.165" v="18" actId="20577"/>
          <ac:spMkLst>
            <pc:docMk/>
            <pc:sldMk cId="1149489653" sldId="259"/>
            <ac:spMk id="38" creationId="{981390FC-EA5A-F3FE-635B-E17F58A89F21}"/>
          </ac:spMkLst>
        </pc:spChg>
        <pc:picChg chg="add mod">
          <ac:chgData name="Nor Khairun Aqila Binti Jesmen" userId="c1d6ee6b-79f9-4ffe-bdc1-e1211f620539" providerId="ADAL" clId="{A3837E14-D185-401D-8D3D-2C05F80B427E}" dt="2022-11-25T07:12:16.270" v="34" actId="1076"/>
          <ac:picMkLst>
            <pc:docMk/>
            <pc:sldMk cId="1149489653" sldId="259"/>
            <ac:picMk id="11" creationId="{4D76A46C-E4E3-9F15-24F9-51CFCE58A60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2D3F9-7C86-4900-91BC-B7561DBD6772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AC92E-7A31-4532-91EC-EF16A7B6D14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881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AC92E-7A31-4532-91EC-EF16A7B6D144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112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7DFB9-8F5A-80AE-42D8-16E0E5F5B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C1A8C-5951-58EC-C65E-317A79FBE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78B55-4847-17ED-1424-12B41225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18991-DA52-0CDB-F576-002AEBFE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5DE59-CAEA-D475-8175-81619B918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07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B394-F06A-C167-6617-21CE6C45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D88E2-FB1D-176D-8294-FA2D5C9FF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B964-0345-8A13-16B6-0C124D74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651C3-C0D8-D8DF-0978-7B7C1203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CF682-B8F6-C357-94D6-5BFFADCD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858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C3BAD-C721-15EA-093B-459C8E8336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C9B27-65FE-BD4D-7835-8470330FE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4D23F-9DB3-9A79-B6CF-D3F7520A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2522C-D48E-D1E7-0C30-A9818D3B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2E503-3D0E-A2CE-E4A8-DD4B0BB2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700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27395-55C4-56ED-8A9F-D1E992274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B8AB7-C5C1-51A4-1660-8E0F9024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2E92E-6889-C02F-9A4E-64FA9EAB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98E9A-2682-0BD3-5967-F53E0D4C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883B2-A97A-EEC3-83C3-C5C7711F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900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E229-AA81-11E5-B848-C8407FD2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31C30-F462-153C-DA88-7DB2449F4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3DE13-FE53-E529-4E29-8DCA7A9F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32815-B86A-B1A1-2840-E3516E22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81542-F8B0-ACEA-9F60-675D843C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181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A4100-2174-722C-A151-0CF94364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658FA-C7AC-3409-03B2-B15745EFC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531332-E15F-904A-705E-252D19623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0E42B-593B-15ED-5E4C-B7576049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2E852-593C-C42A-F501-5169CA5FE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BBADE-17A6-8665-35C6-3CAFB10E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751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3894-EA6E-BBB0-A59B-ACD079B8C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DFB4A-9346-3A0E-958C-B513A3D7E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CE7DE-2E3B-0B4B-5D7E-5269968A8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5EE3D5-8A78-A338-B59F-B4D6BDFEC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A850E-1FDB-DBCA-F61E-A6CF6619EC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E1EF75-FA74-20FE-87EA-F2D6FF41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87901E-CBE4-1209-1376-70EA5BCD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C73F5E-F7AF-3CB9-1A8A-C9AC8A27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4614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0BE70-36BF-6FE4-B123-30BF6E96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5EB0A-0946-AF4D-0BBC-6D5217D15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790EB9-63BD-17CE-2F03-B347099B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39285-9493-A115-B8A7-193961A0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225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98B80C-DEAF-1246-9B00-F96B8F88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340935-0533-02B5-E3AB-2454C74B2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0B936-3AC1-89EF-9F89-BF8CC63A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106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4CC0F-A0A7-FC42-CB92-B2B6AE61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C48CC-669E-525C-1657-E8FFB2406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85C61-71CF-7334-E6FE-66987BAC5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35F5B-5776-0063-4613-71F402D2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00A8D-1A0E-2BD9-CD63-019B8DFC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6BC81-3B23-D0A1-BA72-5A1D35532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32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5BEF7-32E8-5240-493C-8FAD2CDC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16A101-BCCA-FA2F-95EC-8ACE0C0717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48829-0AF0-6EE5-408F-068563D10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968FD-7EEE-0A83-7CE3-C0D10C02E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22CF3-E0CA-3E71-3E84-CA7EB8530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8AAFC-5009-B7A2-4ED0-CEACFF64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834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3D3F1-1E72-8225-89E3-54C451D7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E1E99-59BD-4390-9906-C4C2767CC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98201-93E6-A1AA-5CC0-7A468F326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A9B3-22C0-48E0-A50D-DB0EED2EAC1A}" type="datetimeFigureOut">
              <a:rPr lang="en-MY" smtClean="0"/>
              <a:t>25/11/2022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5553A-9826-F10F-EEB4-619B8326B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89F0C-CCF8-CDC6-A585-FAE1B311E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E2614-CB28-4541-98D9-F57D0710EAA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6135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3557A5-80F4-C55C-45DA-0E148D49E4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 b="9288"/>
          <a:stretch/>
        </p:blipFill>
        <p:spPr>
          <a:xfrm>
            <a:off x="337260" y="1208439"/>
            <a:ext cx="3162300" cy="55879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F41E91F-A244-319C-AEB6-42F68F1D16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11077" r="1999" b="15693"/>
          <a:stretch/>
        </p:blipFill>
        <p:spPr>
          <a:xfrm>
            <a:off x="4139850" y="1208440"/>
            <a:ext cx="3348112" cy="5587913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755B7E-DA7C-3DF4-7D76-8CA2EEAB90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32" b="30837"/>
          <a:stretch/>
        </p:blipFill>
        <p:spPr>
          <a:xfrm>
            <a:off x="4139850" y="2010300"/>
            <a:ext cx="3348112" cy="6702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1400EA-05B2-1504-C85D-74B71B5677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32" b="30837"/>
          <a:stretch/>
        </p:blipFill>
        <p:spPr>
          <a:xfrm>
            <a:off x="4139850" y="2750884"/>
            <a:ext cx="3348112" cy="6702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3FF4DC-488A-30A2-74B6-4892402C67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63070" r="1999" b="17690"/>
          <a:stretch/>
        </p:blipFill>
        <p:spPr>
          <a:xfrm>
            <a:off x="4139850" y="3414095"/>
            <a:ext cx="3348112" cy="1691098"/>
          </a:xfrm>
          <a:prstGeom prst="rect">
            <a:avLst/>
          </a:prstGeom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219F28-3CAA-371E-916F-0E33CFF033F5}"/>
              </a:ext>
            </a:extLst>
          </p:cNvPr>
          <p:cNvSpPr txBox="1"/>
          <p:nvPr/>
        </p:nvSpPr>
        <p:spPr>
          <a:xfrm>
            <a:off x="4892684" y="2917260"/>
            <a:ext cx="1954988" cy="307777"/>
          </a:xfrm>
          <a:prstGeom prst="rect">
            <a:avLst/>
          </a:prstGeom>
          <a:solidFill>
            <a:srgbClr val="E1E2E4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BIBDS E-Statement</a:t>
            </a:r>
            <a:endParaRPr lang="en-MY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4BCD37-00A0-D0E4-F12E-3754E85A842F}"/>
              </a:ext>
            </a:extLst>
          </p:cNvPr>
          <p:cNvSpPr txBox="1"/>
          <p:nvPr/>
        </p:nvSpPr>
        <p:spPr>
          <a:xfrm>
            <a:off x="4892684" y="2083812"/>
            <a:ext cx="2595278" cy="523220"/>
          </a:xfrm>
          <a:prstGeom prst="rect">
            <a:avLst/>
          </a:prstGeom>
          <a:solidFill>
            <a:srgbClr val="E1E2E4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Account / Credit Card </a:t>
            </a:r>
          </a:p>
          <a:p>
            <a:r>
              <a:rPr lang="en-US" sz="1400" dirty="0"/>
              <a:t>E-Statement</a:t>
            </a:r>
            <a:endParaRPr lang="en-MY" sz="1400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7B63F76F-7D0F-6D22-C2F0-A7D131811366}"/>
              </a:ext>
            </a:extLst>
          </p:cNvPr>
          <p:cNvCxnSpPr>
            <a:endCxn id="8" idx="1"/>
          </p:cNvCxnSpPr>
          <p:nvPr/>
        </p:nvCxnSpPr>
        <p:spPr>
          <a:xfrm flipV="1">
            <a:off x="2564269" y="4259644"/>
            <a:ext cx="1575581" cy="718940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4">
            <a:extLst>
              <a:ext uri="{FF2B5EF4-FFF2-40B4-BE49-F238E27FC236}">
                <a16:creationId xmlns:a16="http://schemas.microsoft.com/office/drawing/2014/main" id="{14AF5E86-99FC-C853-AFB0-56D91F676645}"/>
              </a:ext>
            </a:extLst>
          </p:cNvPr>
          <p:cNvSpPr txBox="1">
            <a:spLocks/>
          </p:cNvSpPr>
          <p:nvPr/>
        </p:nvSpPr>
        <p:spPr>
          <a:xfrm>
            <a:off x="8736" y="61647"/>
            <a:ext cx="10948022" cy="4342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Sub Menu Screen for E-Statement</a:t>
            </a:r>
            <a:endParaRPr lang="en-MY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16AFE5-863C-24DE-4F9A-80D597260BC0}"/>
              </a:ext>
            </a:extLst>
          </p:cNvPr>
          <p:cNvSpPr txBox="1"/>
          <p:nvPr/>
        </p:nvSpPr>
        <p:spPr>
          <a:xfrm>
            <a:off x="4297946" y="834716"/>
            <a:ext cx="303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screen to have sub-menu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D2863E-2609-F2B5-8B67-A85C10DECEEA}"/>
              </a:ext>
            </a:extLst>
          </p:cNvPr>
          <p:cNvSpPr txBox="1"/>
          <p:nvPr/>
        </p:nvSpPr>
        <p:spPr>
          <a:xfrm>
            <a:off x="6724836" y="2160756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 slide 2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FCF261-1E18-AFF1-E088-152301C7D0A4}"/>
              </a:ext>
            </a:extLst>
          </p:cNvPr>
          <p:cNvSpPr txBox="1"/>
          <p:nvPr/>
        </p:nvSpPr>
        <p:spPr>
          <a:xfrm>
            <a:off x="6905815" y="2855705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 slide 3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B7B884-35C1-943D-DAAF-F81F664B51E7}"/>
              </a:ext>
            </a:extLst>
          </p:cNvPr>
          <p:cNvSpPr/>
          <p:nvPr/>
        </p:nvSpPr>
        <p:spPr>
          <a:xfrm>
            <a:off x="4297946" y="2783148"/>
            <a:ext cx="362544" cy="441889"/>
          </a:xfrm>
          <a:prstGeom prst="rect">
            <a:avLst/>
          </a:prstGeom>
          <a:solidFill>
            <a:srgbClr val="8D2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13636A-FC2F-2485-B971-77EA8405DB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307" y="2869602"/>
            <a:ext cx="55399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4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32BE56-B76E-94A6-EF41-27B640AB33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11077" r="1999" b="15693"/>
          <a:stretch/>
        </p:blipFill>
        <p:spPr>
          <a:xfrm>
            <a:off x="1521285" y="1100264"/>
            <a:ext cx="3348112" cy="5587913"/>
          </a:xfrm>
          <a:prstGeom prst="rect">
            <a:avLst/>
          </a:prstGeom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9FC372-06FB-9297-6A7F-E82C784A0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32" b="30837"/>
          <a:stretch/>
        </p:blipFill>
        <p:spPr>
          <a:xfrm>
            <a:off x="1521285" y="1902124"/>
            <a:ext cx="3348112" cy="6702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0AC58C-1A49-9138-AB81-8FCD6CFB5A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32" b="30837"/>
          <a:stretch/>
        </p:blipFill>
        <p:spPr>
          <a:xfrm>
            <a:off x="1521285" y="2642708"/>
            <a:ext cx="3348112" cy="6702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89A893-55C6-9E88-4687-0E9A72C41A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63070" r="1999" b="17690"/>
          <a:stretch/>
        </p:blipFill>
        <p:spPr>
          <a:xfrm>
            <a:off x="1521285" y="3305919"/>
            <a:ext cx="3348112" cy="1691098"/>
          </a:xfrm>
          <a:prstGeom prst="rect">
            <a:avLst/>
          </a:prstGeom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246379-BB11-518D-CF1B-F7A8993B60E8}"/>
              </a:ext>
            </a:extLst>
          </p:cNvPr>
          <p:cNvSpPr txBox="1"/>
          <p:nvPr/>
        </p:nvSpPr>
        <p:spPr>
          <a:xfrm>
            <a:off x="2274119" y="2809084"/>
            <a:ext cx="1954988" cy="307777"/>
          </a:xfrm>
          <a:prstGeom prst="rect">
            <a:avLst/>
          </a:prstGeom>
          <a:solidFill>
            <a:srgbClr val="E1E2E4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BIBDS E-Statement</a:t>
            </a:r>
            <a:endParaRPr lang="en-MY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5CD40E-DF9E-1B00-5229-D65A317757EA}"/>
              </a:ext>
            </a:extLst>
          </p:cNvPr>
          <p:cNvSpPr txBox="1"/>
          <p:nvPr/>
        </p:nvSpPr>
        <p:spPr>
          <a:xfrm>
            <a:off x="2274119" y="1975636"/>
            <a:ext cx="2595278" cy="523220"/>
          </a:xfrm>
          <a:prstGeom prst="rect">
            <a:avLst/>
          </a:prstGeom>
          <a:solidFill>
            <a:srgbClr val="E1E2E4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Account / Credit Card </a:t>
            </a:r>
          </a:p>
          <a:p>
            <a:r>
              <a:rPr lang="en-US" sz="1400" dirty="0"/>
              <a:t>E-Statement</a:t>
            </a:r>
            <a:endParaRPr lang="en-MY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934015-AB2A-D5F4-8058-96776CCE7AD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 b="9289"/>
          <a:stretch/>
        </p:blipFill>
        <p:spPr>
          <a:xfrm>
            <a:off x="5622231" y="1100262"/>
            <a:ext cx="3162300" cy="5587913"/>
          </a:xfrm>
          <a:prstGeom prst="rect">
            <a:avLst/>
          </a:prstGeom>
        </p:spPr>
      </p:pic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5CC5FEC-A106-6A5E-0E78-3531CA80AA4E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869397" y="2237246"/>
            <a:ext cx="752834" cy="1656973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26BC87A-9FF8-09E0-5A84-55D56AB6F246}"/>
              </a:ext>
            </a:extLst>
          </p:cNvPr>
          <p:cNvSpPr txBox="1"/>
          <p:nvPr/>
        </p:nvSpPr>
        <p:spPr>
          <a:xfrm>
            <a:off x="5804023" y="757049"/>
            <a:ext cx="2798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e-Statement from BCR1028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20D633-52E4-59DC-9C73-55852B99F530}"/>
              </a:ext>
            </a:extLst>
          </p:cNvPr>
          <p:cNvSpPr txBox="1"/>
          <p:nvPr/>
        </p:nvSpPr>
        <p:spPr>
          <a:xfrm>
            <a:off x="2286182" y="757049"/>
            <a:ext cx="1818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Sub-menu screen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D7D69E2-AED8-F705-5BEE-2B01ED9CA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6" y="61647"/>
            <a:ext cx="10948022" cy="434201"/>
          </a:xfrm>
        </p:spPr>
        <p:txBody>
          <a:bodyPr>
            <a:noAutofit/>
          </a:bodyPr>
          <a:lstStyle/>
          <a:p>
            <a:r>
              <a:rPr lang="en-US" sz="2800" b="1" dirty="0"/>
              <a:t>Account / Credit Card E-Statement screen (from BCR1028)</a:t>
            </a:r>
            <a:endParaRPr lang="en-MY" sz="2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B31B3F-BB60-E515-E808-7342B1689779}"/>
              </a:ext>
            </a:extLst>
          </p:cNvPr>
          <p:cNvSpPr/>
          <p:nvPr/>
        </p:nvSpPr>
        <p:spPr>
          <a:xfrm>
            <a:off x="1668924" y="2696453"/>
            <a:ext cx="362544" cy="441889"/>
          </a:xfrm>
          <a:prstGeom prst="rect">
            <a:avLst/>
          </a:prstGeom>
          <a:solidFill>
            <a:srgbClr val="8D2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4412A57-50A8-D26B-5DE6-6218185023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285" y="2782907"/>
            <a:ext cx="55399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5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32BE56-B76E-94A6-EF41-27B640AB33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11077" r="1999" b="15693"/>
          <a:stretch/>
        </p:blipFill>
        <p:spPr>
          <a:xfrm>
            <a:off x="140465" y="987967"/>
            <a:ext cx="3348112" cy="5587913"/>
          </a:xfrm>
          <a:prstGeom prst="rect">
            <a:avLst/>
          </a:prstGeom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9FC372-06FB-9297-6A7F-E82C784A0E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32" b="30837"/>
          <a:stretch/>
        </p:blipFill>
        <p:spPr>
          <a:xfrm>
            <a:off x="140465" y="1789827"/>
            <a:ext cx="3348112" cy="6702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0AC58C-1A49-9138-AB81-8FCD6CFB5A9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32" b="30837"/>
          <a:stretch/>
        </p:blipFill>
        <p:spPr>
          <a:xfrm>
            <a:off x="140465" y="2530411"/>
            <a:ext cx="3348112" cy="6702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89A893-55C6-9E88-4687-0E9A72C41A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" t="63070" r="1999" b="17690"/>
          <a:stretch/>
        </p:blipFill>
        <p:spPr>
          <a:xfrm>
            <a:off x="140465" y="3193622"/>
            <a:ext cx="3348112" cy="1691098"/>
          </a:xfrm>
          <a:prstGeom prst="rect">
            <a:avLst/>
          </a:prstGeom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246379-BB11-518D-CF1B-F7A8993B60E8}"/>
              </a:ext>
            </a:extLst>
          </p:cNvPr>
          <p:cNvSpPr txBox="1"/>
          <p:nvPr/>
        </p:nvSpPr>
        <p:spPr>
          <a:xfrm>
            <a:off x="893299" y="2696787"/>
            <a:ext cx="1954988" cy="307777"/>
          </a:xfrm>
          <a:prstGeom prst="rect">
            <a:avLst/>
          </a:prstGeom>
          <a:solidFill>
            <a:srgbClr val="E1E2E4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BIBDS E-Statement</a:t>
            </a:r>
            <a:endParaRPr lang="en-MY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5CD40E-DF9E-1B00-5229-D65A317757EA}"/>
              </a:ext>
            </a:extLst>
          </p:cNvPr>
          <p:cNvSpPr txBox="1"/>
          <p:nvPr/>
        </p:nvSpPr>
        <p:spPr>
          <a:xfrm>
            <a:off x="893299" y="1863339"/>
            <a:ext cx="2595278" cy="523220"/>
          </a:xfrm>
          <a:prstGeom prst="rect">
            <a:avLst/>
          </a:prstGeom>
          <a:solidFill>
            <a:srgbClr val="E1E2E4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Account / Credit Card </a:t>
            </a:r>
          </a:p>
          <a:p>
            <a:r>
              <a:rPr lang="en-US" sz="1400" dirty="0"/>
              <a:t>E-Statement</a:t>
            </a:r>
            <a:endParaRPr lang="en-MY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934015-AB2A-D5F4-8058-96776CCE7AD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 b="9289"/>
          <a:stretch/>
        </p:blipFill>
        <p:spPr>
          <a:xfrm>
            <a:off x="4241411" y="987965"/>
            <a:ext cx="3162300" cy="5587913"/>
          </a:xfrm>
          <a:prstGeom prst="rect">
            <a:avLst/>
          </a:prstGeom>
        </p:spPr>
      </p:pic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5CC5FEC-A106-6A5E-0E78-3531CA80AA4E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3488577" y="2865533"/>
            <a:ext cx="752834" cy="916389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26BC87A-9FF8-09E0-5A84-55D56AB6F246}"/>
              </a:ext>
            </a:extLst>
          </p:cNvPr>
          <p:cNvSpPr txBox="1"/>
          <p:nvPr/>
        </p:nvSpPr>
        <p:spPr>
          <a:xfrm>
            <a:off x="4121839" y="618633"/>
            <a:ext cx="340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Screen and New Web Service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72AF8-8EB7-ADD6-E715-329FB3BE34BA}"/>
              </a:ext>
            </a:extLst>
          </p:cNvPr>
          <p:cNvSpPr txBox="1"/>
          <p:nvPr/>
        </p:nvSpPr>
        <p:spPr>
          <a:xfrm>
            <a:off x="4735828" y="1817291"/>
            <a:ext cx="21734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BIBDS E-Statement</a:t>
            </a:r>
            <a:endParaRPr lang="en-MY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4ACD2D-0268-31FB-0CA0-0A648F0C153D}"/>
              </a:ext>
            </a:extLst>
          </p:cNvPr>
          <p:cNvSpPr txBox="1"/>
          <p:nvPr/>
        </p:nvSpPr>
        <p:spPr>
          <a:xfrm>
            <a:off x="4342316" y="2248059"/>
            <a:ext cx="27954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Portfolio ID:</a:t>
            </a:r>
            <a:endParaRPr lang="en-MY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A16CC7-F981-974F-336F-79390172BB35}"/>
              </a:ext>
            </a:extLst>
          </p:cNvPr>
          <p:cNvSpPr txBox="1"/>
          <p:nvPr/>
        </p:nvSpPr>
        <p:spPr>
          <a:xfrm>
            <a:off x="7403711" y="554585"/>
            <a:ext cx="4647824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No enrollment require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Able to view list Portfolio ID belong to the CIF based on “Activate” records only that store in IB DB table ‘EBANK_PORTFOLIO’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The option box text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- “No Portfolio ID” if no portfolio found in IB DB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- “Please select” if account/s available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Format Account Number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- Based on records in IB DB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83BEB5F-0A30-F2A5-2014-2263047A2AC2}"/>
              </a:ext>
            </a:extLst>
          </p:cNvPr>
          <p:cNvCxnSpPr>
            <a:cxnSpLocks/>
            <a:endCxn id="15" idx="1"/>
          </p:cNvCxnSpPr>
          <p:nvPr/>
        </p:nvCxnSpPr>
        <p:spPr>
          <a:xfrm flipV="1">
            <a:off x="6537276" y="1785692"/>
            <a:ext cx="866435" cy="75067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EF752DB-33E5-D53C-181D-5EF14AED17DC}"/>
              </a:ext>
            </a:extLst>
          </p:cNvPr>
          <p:cNvSpPr txBox="1"/>
          <p:nvPr/>
        </p:nvSpPr>
        <p:spPr>
          <a:xfrm>
            <a:off x="7403711" y="3090911"/>
            <a:ext cx="4647824" cy="3754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Statement Date unclickable until customer select Portfolio ID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After customer select Portfolio ID, then retrieve Statement Date from </a:t>
            </a:r>
            <a:r>
              <a:rPr lang="en-US" sz="1400" dirty="0" err="1">
                <a:solidFill>
                  <a:schemeClr val="accent1"/>
                </a:solidFill>
              </a:rPr>
              <a:t>OmniDoc</a:t>
            </a:r>
            <a:r>
              <a:rPr lang="en-US" sz="1400" dirty="0">
                <a:solidFill>
                  <a:schemeClr val="accent1"/>
                </a:solidFill>
              </a:rPr>
              <a:t> table and display the list of Statement Date </a:t>
            </a:r>
            <a:r>
              <a:rPr lang="en-US" sz="1400" dirty="0">
                <a:solidFill>
                  <a:schemeClr val="accent1"/>
                </a:solidFill>
                <a:highlight>
                  <a:srgbClr val="FFFF00"/>
                </a:highlight>
              </a:rPr>
              <a:t>based on limit as per BAU RIB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Error customer select Statement Date before select Portfolio ID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1"/>
                </a:solidFill>
              </a:rPr>
              <a:t>“Please select Portfolio ID first”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The option box text</a:t>
            </a:r>
            <a:br>
              <a:rPr lang="en-US" sz="1400" dirty="0">
                <a:solidFill>
                  <a:schemeClr val="accent1"/>
                </a:solidFill>
              </a:rPr>
            </a:br>
            <a:r>
              <a:rPr lang="en-US" sz="1400" dirty="0">
                <a:solidFill>
                  <a:schemeClr val="accent1"/>
                </a:solidFill>
              </a:rPr>
              <a:t>“No Statement Date” if empty/no date return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1"/>
                </a:solidFill>
              </a:rPr>
              <a:t>“Please select” if date/s available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Format Statement Date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YYYY-MM-DD (</a:t>
            </a:r>
            <a:r>
              <a:rPr lang="en-US" sz="1400" dirty="0">
                <a:solidFill>
                  <a:schemeClr val="accent1"/>
                </a:solidFill>
                <a:highlight>
                  <a:srgbClr val="FFFF00"/>
                </a:highlight>
              </a:rPr>
              <a:t>Descending</a:t>
            </a:r>
            <a:r>
              <a:rPr lang="en-US" sz="1400" dirty="0">
                <a:solidFill>
                  <a:schemeClr val="accent1"/>
                </a:solidFill>
              </a:rPr>
              <a:t> order standardize as Account / Credit Card E-Statement)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C537761-737C-6572-BA72-84AFCFCE46FE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6537276" y="3195011"/>
            <a:ext cx="866435" cy="177333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3FE0DEC-FF11-2796-E1FB-B5B1DC51384C}"/>
              </a:ext>
            </a:extLst>
          </p:cNvPr>
          <p:cNvSpPr txBox="1"/>
          <p:nvPr/>
        </p:nvSpPr>
        <p:spPr>
          <a:xfrm>
            <a:off x="296214" y="3909293"/>
            <a:ext cx="4433718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When user click Download button, MIB FE request pdf e-statement and store/download the pdf file to device storage (same flow standardize as Account / Credit Card E-Statement)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Error if click Download without select Acc number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1"/>
                </a:solidFill>
              </a:rPr>
              <a:t>“Please select Portfolio ID first”</a:t>
            </a:r>
          </a:p>
          <a:p>
            <a:endParaRPr lang="en-US" sz="1400" dirty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Error if click Download without select Statement Date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1"/>
                </a:solidFill>
              </a:rPr>
              <a:t>“Please select Statement Date”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697DA2-4B78-C58A-3511-EDDE2815408D}"/>
              </a:ext>
            </a:extLst>
          </p:cNvPr>
          <p:cNvCxnSpPr>
            <a:cxnSpLocks/>
            <a:endCxn id="23" idx="3"/>
          </p:cNvCxnSpPr>
          <p:nvPr/>
        </p:nvCxnSpPr>
        <p:spPr>
          <a:xfrm flipH="1">
            <a:off x="4729932" y="4109487"/>
            <a:ext cx="1033413" cy="92319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6D95BB-2078-990A-7A83-57CF579182DB}"/>
              </a:ext>
            </a:extLst>
          </p:cNvPr>
          <p:cNvSpPr txBox="1"/>
          <p:nvPr/>
        </p:nvSpPr>
        <p:spPr>
          <a:xfrm>
            <a:off x="961145" y="682125"/>
            <a:ext cx="1818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Sub-menu screen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38" name="Title 14">
            <a:extLst>
              <a:ext uri="{FF2B5EF4-FFF2-40B4-BE49-F238E27FC236}">
                <a16:creationId xmlns:a16="http://schemas.microsoft.com/office/drawing/2014/main" id="{981390FC-EA5A-F3FE-635B-E17F58A89F21}"/>
              </a:ext>
            </a:extLst>
          </p:cNvPr>
          <p:cNvSpPr txBox="1">
            <a:spLocks/>
          </p:cNvSpPr>
          <p:nvPr/>
        </p:nvSpPr>
        <p:spPr>
          <a:xfrm>
            <a:off x="8736" y="61647"/>
            <a:ext cx="10948022" cy="4342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BIBDS E-Statement screen (BCR1073)</a:t>
            </a:r>
            <a:endParaRPr lang="en-MY" sz="2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EF110F-522B-D855-53BA-9FA2CBFB738B}"/>
              </a:ext>
            </a:extLst>
          </p:cNvPr>
          <p:cNvSpPr/>
          <p:nvPr/>
        </p:nvSpPr>
        <p:spPr>
          <a:xfrm>
            <a:off x="288104" y="2610333"/>
            <a:ext cx="362544" cy="441889"/>
          </a:xfrm>
          <a:prstGeom prst="rect">
            <a:avLst/>
          </a:prstGeom>
          <a:solidFill>
            <a:srgbClr val="8D2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D76A46C-E4E3-9F15-24F9-51CFCE58A6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65" y="2696787"/>
            <a:ext cx="55399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8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292</Words>
  <Application>Microsoft Office PowerPoint</Application>
  <PresentationFormat>Widescreen</PresentationFormat>
  <Paragraphs>50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Account / Credit Card E-Statement screen (from BCR1028)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 Aqila</dc:creator>
  <cp:lastModifiedBy>Nor Khairun Aqila Binti Jesmen</cp:lastModifiedBy>
  <cp:revision>2</cp:revision>
  <dcterms:created xsi:type="dcterms:W3CDTF">2022-07-08T02:15:06Z</dcterms:created>
  <dcterms:modified xsi:type="dcterms:W3CDTF">2022-11-25T07:12:18Z</dcterms:modified>
</cp:coreProperties>
</file>