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90" d="100"/>
          <a:sy n="90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F231E-0847-253B-2FA1-7CCC845FD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43033-856E-594F-13D6-76155E4BD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F4579-BAD1-A0D6-7159-9503F25E5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265AC-5578-F245-D60D-BDCF08DC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4EC6E-BEEC-537D-AE1D-9C08D2B07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146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5D2D1-15EE-5CE0-0716-56D95913E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E10CF-711F-0259-D899-02CA5A970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EC4B3-0041-9C6D-000B-466CA7B3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EEAD5-5B32-74D3-C40D-6A8AAA5A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1A099-B8DC-C34A-D9A4-E3506CE7E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580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CF48E3-444F-FA71-D223-4207C456F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D7E4B-8AF4-D433-504F-D50F22CCF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8D3F-E15B-6215-4FD4-42A57B36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8F36E-5B39-FA08-D69D-7878A404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0D850-A254-80B4-C3CC-3BFCBB672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691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4D239-D4A5-75D5-0DFE-35E91E3C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E12A2-2561-1D4D-1D08-31271C420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9124-7711-DF81-302E-868214EEE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6F43-4113-33BB-4ABB-127E44A50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F5753-1B02-5EB2-8B5B-2839FBFE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549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34EE-3A59-1892-AAF6-ED32D474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9017F-9CC4-2152-D225-B06820101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04E37-15E3-3D07-6626-81954C6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24248-5FF3-3570-9E56-C2FD66B0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1FC80-B9B7-F826-A05D-0A6FE44E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591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0E97-3110-064C-6FD6-AA7AF602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31F8F-9718-B1E9-BE24-90755583F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57F4A-40C6-5140-7790-2E5C4CA8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52FCF-B3BA-A565-D507-9CAC5AE8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214E-5677-C9E7-639F-14F7A47A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09455-7D8C-54A3-D7C7-CFDBFCDD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445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963D-32C3-0319-2C4A-117F6923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D72C8-EBD9-7C74-7E23-45DFD580E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1199E-B2C8-1CAA-DF62-ED40595EA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E9A38-E588-BED8-E68D-9BF1D445A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203C6A-0054-7554-CC38-C1A37F81B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672D11-CD54-5470-F2DA-0026E15E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171B9-6CD7-DD21-B3D7-E849D409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1B8322-C303-7851-128C-25D633D7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545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11BF-3BE3-92B8-8D15-A7FDA63F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2C9FA-205F-BD22-3126-9FCDF47C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721A3-1847-2233-1D9B-41FC0355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E5671-C3B5-55C9-262F-23D3B455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09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F4F9F-07DB-D903-9CB9-F2E4D426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9CD101-2A6B-E377-CCCF-B90549CE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18FA3-2503-D1B5-EF74-1973628F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26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D86C-6357-95F9-6077-7829B42AF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DF8F4-FBB8-1C3B-DA84-F3DAD3C3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71DA9-3EEC-EB25-1C22-8F133E135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D4A19-59A8-131E-7787-A03D6B21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89E55-6CD5-AC08-5CD9-B9856E35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FEF83-5B85-D8A5-A4DD-162EC298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379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7A60D-C458-1D2A-33EA-2C31BC547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A0892-3C79-5BB8-D08B-60908EC85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A463A-617D-47CD-77E8-5D24E1072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F5BF2-C16E-CB9B-78EF-DC9C0576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4B75D-F44C-2D9A-59B5-0A3F23FA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88992-E7B8-32D4-C0A8-6A86CBB1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766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1D0263-7239-CB8E-FCEE-E02D7120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C877B-7DCC-1AAF-109C-285CD2134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E38B2-85DE-F915-C4D8-C21A54FD1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983C-9CCC-441E-8292-DD0404A62EE1}" type="datetimeFigureOut">
              <a:rPr lang="en-MY" smtClean="0"/>
              <a:t>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B3B2F-A4FF-2B3B-BD46-88C79950B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A25F3-0278-EEB1-2EDE-39B19BBF5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EFC35-7E20-4B76-B67A-C1639FCF970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099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49806C9-CD14-F051-45EA-4E4B45DDA252}"/>
              </a:ext>
            </a:extLst>
          </p:cNvPr>
          <p:cNvSpPr txBox="1"/>
          <p:nvPr/>
        </p:nvSpPr>
        <p:spPr>
          <a:xfrm>
            <a:off x="276446" y="3669656"/>
            <a:ext cx="79921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From </a:t>
            </a:r>
            <a:r>
              <a:rPr lang="en-US" sz="1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TimeDepoist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AccountMaintenanceDetails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– We know that the use is looking at this particular account details.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Especially passing the required parameters below: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1. Tenor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2.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Tenor_type</a:t>
            </a: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3.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Interest_term</a:t>
            </a: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4.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Interest_term_code</a:t>
            </a:r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C10D24-483B-7C33-2FE9-C1D47C035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9" y="0"/>
            <a:ext cx="12152381" cy="3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6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8F37A0-8694-E40F-9C41-D33E7BDC1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3" y="74715"/>
            <a:ext cx="12142857" cy="20190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BAF8AE-C651-3A10-6BAE-5E7A28C4B19B}"/>
              </a:ext>
            </a:extLst>
          </p:cNvPr>
          <p:cNvSpPr txBox="1"/>
          <p:nvPr/>
        </p:nvSpPr>
        <p:spPr>
          <a:xfrm>
            <a:off x="295050" y="2223052"/>
            <a:ext cx="97739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When the user decide to change the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RolloverType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: will call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to update the Rollover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rolloverTypeCode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: “N”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420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009315-C179-FF9A-39D8-84204097E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8094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86297F-291F-55B4-160C-7320A18D23E1}"/>
              </a:ext>
            </a:extLst>
          </p:cNvPr>
          <p:cNvSpPr txBox="1"/>
          <p:nvPr/>
        </p:nvSpPr>
        <p:spPr>
          <a:xfrm>
            <a:off x="0" y="4062484"/>
            <a:ext cx="977397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So, when we submit, (the new requirement is to pass) in below: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1. Tenor = (Mandatory)</a:t>
            </a: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2.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Tenor_type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= (Mandatory)</a:t>
            </a: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3.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Interest_term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=(Mandatory)</a:t>
            </a: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4.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Interest_term_code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= (Mandatory)</a:t>
            </a: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5.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Special_cd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= [not Mandatory]</a:t>
            </a:r>
          </a:p>
          <a:p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I wonder if we could cache above mandatory parameters from Slide #1 during </a:t>
            </a:r>
            <a:r>
              <a:rPr lang="en-US" sz="1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TimeDepoist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AccountMaintenanceDetails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 to pass in during our BE request on </a:t>
            </a:r>
            <a:r>
              <a:rPr lang="en-US" sz="1200" dirty="0" err="1">
                <a:latin typeface="Calibri" panose="020F0502020204030204" pitchFamily="34" charset="0"/>
                <a:ea typeface="DengXian" panose="02010600030101010101" pitchFamily="2" charset="-122"/>
              </a:rPr>
              <a:t>time_deposit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/maintenance/submit?</a:t>
            </a:r>
          </a:p>
          <a:p>
            <a:endParaRPr lang="en-US" sz="1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This way, should be only involved of BE updates that grab from cache, and without FE effort.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388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</TotalTime>
  <Words>178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</cp:revision>
  <dcterms:created xsi:type="dcterms:W3CDTF">2022-12-29T11:49:01Z</dcterms:created>
  <dcterms:modified xsi:type="dcterms:W3CDTF">2023-01-06T01:56:27Z</dcterms:modified>
</cp:coreProperties>
</file>