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DBEB8-92EA-45DF-43E3-41A2ECD36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7A7FD1-DAA7-39C1-258F-7DE42EB285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F4519-96DE-E7E2-B099-AB98E1D23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4A49-619B-45AA-95E4-F4B4A20AAE32}" type="datetimeFigureOut">
              <a:rPr lang="en-MY" smtClean="0"/>
              <a:t>12/1/2023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6C881-556D-4E63-E966-B9F6CCC0E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DD037-49AD-A9FF-1117-FF4B17400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B466C-00F4-4972-975C-BFCAA3A20FD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8358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C5AFA-5FD5-DEDC-B311-2950B65F2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743DB-73F4-711D-7739-CB8B242A8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8C666-4127-37B2-7B71-C14A8B519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4A49-619B-45AA-95E4-F4B4A20AAE32}" type="datetimeFigureOut">
              <a:rPr lang="en-MY" smtClean="0"/>
              <a:t>12/1/2023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0B008-EB0B-7258-274A-3F0D95FE2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0EFED-4BDA-CAC1-77ED-D0DCAD72E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B466C-00F4-4972-975C-BFCAA3A20FD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02733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5CD78F-BCE2-9344-B9E8-81BC9E897C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62EA59-416D-7232-CE09-605D14B6AA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183AC-A9A3-35A3-AEBC-816B23A87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4A49-619B-45AA-95E4-F4B4A20AAE32}" type="datetimeFigureOut">
              <a:rPr lang="en-MY" smtClean="0"/>
              <a:t>12/1/2023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F7D10-509C-AFAA-48A0-AE10B2942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C533E-6DDC-5474-6903-BA9E0BF2A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B466C-00F4-4972-975C-BFCAA3A20FD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72747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44DB0-74D6-D986-4474-9E2845C2E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FF8F6-F635-2516-1C60-113CB3EC4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17F9E-7642-9096-73FA-FDEEE9780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4A49-619B-45AA-95E4-F4B4A20AAE32}" type="datetimeFigureOut">
              <a:rPr lang="en-MY" smtClean="0"/>
              <a:t>12/1/2023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32DC5-CEF3-4A84-8DCD-C620D95F7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5BD84-A955-DDE9-9D9F-AF4D373E9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B466C-00F4-4972-975C-BFCAA3A20FD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3487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5CA1B-3F13-F4CC-A310-9A7B8036E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AC055-F31C-71B3-E55F-255A6D61B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DFA50-26EF-FC18-A818-C887BD370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4A49-619B-45AA-95E4-F4B4A20AAE32}" type="datetimeFigureOut">
              <a:rPr lang="en-MY" smtClean="0"/>
              <a:t>12/1/2023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1A7E5-DA65-F515-DC6E-90DFDC12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A0339-F339-0F53-0D40-B0B3186B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B466C-00F4-4972-975C-BFCAA3A20FD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18399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713BC-2557-7F1C-2DE5-D30F77D9D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38BE7-5BCF-BFF9-213A-D62EE95111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DDDDE1-17DC-9FF2-C898-F9B090040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E69CD-8316-A4EE-3201-EAF688118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4A49-619B-45AA-95E4-F4B4A20AAE32}" type="datetimeFigureOut">
              <a:rPr lang="en-MY" smtClean="0"/>
              <a:t>12/1/2023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4D403A-8B4A-0EA7-9B27-54E6F926D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38D3E9-D1BD-C234-B388-F595D4C36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B466C-00F4-4972-975C-BFCAA3A20FD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31736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CA604-EEB7-D244-FA06-A4A989FBE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64BDC1-0D31-4C8B-EE01-09F5687C9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C5F6C-B9A7-E20F-7FD3-19D918467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5E886F-AFDB-09FF-5915-D935C63A60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0063FF-C532-A222-7391-C7C9613F5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2201CE-04AB-86FC-B7C5-591A727FC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4A49-619B-45AA-95E4-F4B4A20AAE32}" type="datetimeFigureOut">
              <a:rPr lang="en-MY" smtClean="0"/>
              <a:t>12/1/2023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E224DC-D12C-CF3C-4B11-B08FDE50B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E46D0A-A6C5-37FD-AAE2-AA47627EB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B466C-00F4-4972-975C-BFCAA3A20FD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45236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FB4B9-DFD2-E90E-1709-A241A6BA2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705976-5342-D22C-3082-CDAACC4BC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4A49-619B-45AA-95E4-F4B4A20AAE32}" type="datetimeFigureOut">
              <a:rPr lang="en-MY" smtClean="0"/>
              <a:t>12/1/2023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E49703-8C44-878E-DDEA-98537498E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EE67B7-073E-21DE-BBDB-9B2D6A5D7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B466C-00F4-4972-975C-BFCAA3A20FD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8607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877932-EF9D-87D4-73B8-FCF7556D5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4A49-619B-45AA-95E4-F4B4A20AAE32}" type="datetimeFigureOut">
              <a:rPr lang="en-MY" smtClean="0"/>
              <a:t>12/1/2023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BB1157-920F-581A-CA64-04ECCAB40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B401D-E336-6D1A-2B4F-5364CC74A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B466C-00F4-4972-975C-BFCAA3A20FD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4402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ED74-0192-F668-B6AA-60B9CFF14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6DCBC-3D30-0C84-108F-4DF7A4345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F06E34-CE48-D6E7-CE53-9F2F0A5B1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1DAD08-E854-3D60-1373-8FFC14C04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4A49-619B-45AA-95E4-F4B4A20AAE32}" type="datetimeFigureOut">
              <a:rPr lang="en-MY" smtClean="0"/>
              <a:t>12/1/2023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F42697-125E-5CCC-F3D6-F11AB67DA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413A1A-3F8A-FDD6-3397-6C1B84ADA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B466C-00F4-4972-975C-BFCAA3A20FD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4168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14A88-682C-5C20-BB5F-79E788AFD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3E2590-331F-7123-99A6-E9D6EC78B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68F7AB-E2BF-6840-4DDF-B683B6E9DD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407C28-096C-B063-2445-FCAB5636E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4A49-619B-45AA-95E4-F4B4A20AAE32}" type="datetimeFigureOut">
              <a:rPr lang="en-MY" smtClean="0"/>
              <a:t>12/1/2023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512D7B-447B-2418-4A98-C461D2D2B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31DCD-F419-0D31-DFF4-0577AB05B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B466C-00F4-4972-975C-BFCAA3A20FD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0967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6B602B-1E90-BFA0-C071-80BACCCE7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23769-ACF9-96C1-BE85-3B38E60CF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13E42-6E61-BCB8-E83C-0913D776FA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84A49-619B-45AA-95E4-F4B4A20AAE32}" type="datetimeFigureOut">
              <a:rPr lang="en-MY" smtClean="0"/>
              <a:t>12/1/2023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1E194-FE71-FE45-6D7F-9306AF7E4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328A1-38ED-B531-8C5B-60297D7FC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B466C-00F4-4972-975C-BFCAA3A20FD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54513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43BFAA-B6A3-0A1E-3704-C15534A8F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07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C41A4BA-7456-B8FD-FAE3-DB63FB7612B0}"/>
              </a:ext>
            </a:extLst>
          </p:cNvPr>
          <p:cNvSpPr txBox="1"/>
          <p:nvPr/>
        </p:nvSpPr>
        <p:spPr>
          <a:xfrm>
            <a:off x="556053" y="1720840"/>
            <a:ext cx="1138057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Mleb</a:t>
            </a:r>
            <a:r>
              <a:rPr lang="en-US" dirty="0"/>
              <a:t> will need to enhance this particular unbind </a:t>
            </a:r>
            <a:r>
              <a:rPr lang="en-US" dirty="0" err="1"/>
              <a:t>ws</a:t>
            </a:r>
            <a:r>
              <a:rPr lang="en-US" dirty="0"/>
              <a:t> and process behind the scene.</a:t>
            </a:r>
          </a:p>
          <a:p>
            <a:endParaRPr lang="en-US" dirty="0"/>
          </a:p>
          <a:p>
            <a:r>
              <a:rPr lang="en-US" dirty="0"/>
              <a:t>There is no extra parameter for Omni to pass in cos </a:t>
            </a:r>
            <a:r>
              <a:rPr lang="en-US" dirty="0" err="1"/>
              <a:t>Mleb</a:t>
            </a:r>
            <a:r>
              <a:rPr lang="en-US" dirty="0"/>
              <a:t> will check in the </a:t>
            </a:r>
            <a:r>
              <a:rPr lang="en-US" dirty="0" err="1"/>
              <a:t>db</a:t>
            </a:r>
            <a:r>
              <a:rPr lang="en-US" dirty="0"/>
              <a:t> if this device is primary/2ndary.</a:t>
            </a:r>
          </a:p>
          <a:p>
            <a:endParaRPr lang="en-US" dirty="0"/>
          </a:p>
          <a:p>
            <a:r>
              <a:rPr lang="en-US" dirty="0"/>
              <a:t>So, the dev id Omni passes in is the device id that Omni wants to unbind; </a:t>
            </a:r>
            <a:r>
              <a:rPr lang="en-US" dirty="0" err="1"/>
              <a:t>mleb</a:t>
            </a:r>
            <a:r>
              <a:rPr lang="en-US" dirty="0"/>
              <a:t> will check if this is the (Primary/ 2ndary) - if primary, </a:t>
            </a:r>
            <a:r>
              <a:rPr lang="en-US" dirty="0" err="1"/>
              <a:t>mleb</a:t>
            </a:r>
            <a:r>
              <a:rPr lang="en-US" dirty="0"/>
              <a:t> will switch secondary over to become Primary. </a:t>
            </a:r>
          </a:p>
          <a:p>
            <a:endParaRPr lang="en-US" dirty="0"/>
          </a:p>
          <a:p>
            <a:r>
              <a:rPr lang="en-US" dirty="0"/>
              <a:t>then Omni will be able to unbind. </a:t>
            </a:r>
          </a:p>
          <a:p>
            <a:endParaRPr lang="en-US" dirty="0"/>
          </a:p>
          <a:p>
            <a:r>
              <a:rPr lang="en-US" dirty="0"/>
              <a:t>After </a:t>
            </a:r>
            <a:r>
              <a:rPr lang="en-US" dirty="0" err="1"/>
              <a:t>unbinded</a:t>
            </a:r>
            <a:r>
              <a:rPr lang="en-US" dirty="0"/>
              <a:t> - BE will need to call omni - user/device and passing</a:t>
            </a:r>
          </a:p>
          <a:p>
            <a:r>
              <a:rPr lang="en-US" dirty="0"/>
              <a:t>-action U</a:t>
            </a:r>
          </a:p>
          <a:p>
            <a:r>
              <a:rPr lang="en-US" dirty="0"/>
              <a:t>-</a:t>
            </a:r>
            <a:r>
              <a:rPr lang="en-US" dirty="0" err="1"/>
              <a:t>is_primary</a:t>
            </a:r>
            <a:r>
              <a:rPr lang="en-US" dirty="0"/>
              <a:t> : Y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400252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115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Jimmy Jiun Phang</dc:creator>
  <cp:lastModifiedBy>Jimmy Jiun Phang</cp:lastModifiedBy>
  <cp:revision>3</cp:revision>
  <dcterms:created xsi:type="dcterms:W3CDTF">2023-01-12T07:08:01Z</dcterms:created>
  <dcterms:modified xsi:type="dcterms:W3CDTF">2023-01-12T07:11:26Z</dcterms:modified>
</cp:coreProperties>
</file>