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BF19-4372-EDD2-3CEF-47DA8E438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81D5E-6F43-766A-8C93-B22604893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DFAB-4C38-8C17-1EB9-A0E21EA4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8A4C2-C2B1-D296-7267-57461051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6BFDC-1D3F-A4CA-017B-54A667BF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133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DABC-5EEE-6C9C-D378-9B3FA2E7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22BBF-8BA0-AB1A-A2AC-00C477862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74EE-491B-7E45-77B4-CD0B3266A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07037-EA91-C2ED-2E35-2EF50262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DE224-A78A-56BA-A7D1-7CC7F94F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934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CC475F-314B-6D91-CD45-6B5E908F6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DBF25-2C50-5511-D408-6CC22C77C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D515-74FD-4C64-3524-1168609A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4AC14-FE82-C49B-253A-BFF8179C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43B0E-21E8-5C8F-75EE-4BA00408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306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5E6C-058D-77B7-B5EB-ED592ED2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D311E-C898-A7D7-33DB-14BE7D461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A4875-6191-CEE5-881D-8272631E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41A3C-2B03-A358-274C-E965DA46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FF78-B8C4-7C37-FF0D-494A01C6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941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C1D3-552D-C3E1-208B-1A2D7E90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02BDA-63AA-2ECD-3A91-38D86B15A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EA80C-9709-1195-C2B2-DEFEFD40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7D8F2-BCD3-4A0F-85D0-03B91705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175D5-C654-6383-B277-5FDA61AA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269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C878-6445-8BA2-AEA5-FED6D418B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F3A3F-DFC8-01B9-8EEF-E79AF5B6B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B34F9-12D0-1F3D-F723-DB5B3CC9D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93621-74EB-364F-5F33-5083777A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53A90-FD8F-8E10-9EA8-02F85FEC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44030-E986-42D7-72DE-6003BAF8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242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C809-8B1A-0D9B-0CB6-9F52001E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650D3-8B2D-64C9-7E2D-2B4BF3DCC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AA676-9BE4-3EB7-9CE6-51DB72985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F5FE1-0556-7DE1-3E4D-52CF6A0CD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C6E53-4C7D-AE30-6246-1B5DAC7C9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54275C-86A6-11BF-F341-1BFA87C5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41AE8-1093-DEEA-A815-D69E5486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3FD04-F791-4150-EDAE-DEC06BFB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514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D804-DC81-CFC5-EC05-CFB7A453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4E811-5BC6-7206-5AE9-D97DCF71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817A1-DE26-34F3-2989-975A8A0E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5235C-E631-BD29-3E58-5DF93F17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878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E23A-1B0C-4B18-E0AC-40D31D96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5199EF-DB4B-94E2-A5CC-3A281389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C3475-2B3A-4808-A767-94FFA7E7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67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FD79-1BED-8F55-9A49-CF52F89A8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C58C9-10C8-22F6-1430-1568E9FC1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1A6D6-832C-88CE-CCBB-1A467E1BC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3ED8B-85BF-93D1-2E8A-5E1A75E1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17F4A-3DB1-5E89-55C9-D08BD21B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B05D3-913E-F125-7EA4-DDE36ABE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114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6BA2F-BFE1-155D-617A-2F5376BB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1642A-007C-7634-D9A4-55CF9325F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E02EF-0FF5-EAA7-32DA-93A91DF00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EAAD5-2BE8-C32A-E11A-F1A94288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D428E-58EB-B380-8200-8DDF7D82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5E719-F64A-4A4A-5F4B-9FAB4373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557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E39DF9-D9F3-71D7-83FA-C133A7425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AB9-65A5-9E3D-0C3A-7CB9EC9EB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4C1C5-BF66-497A-1128-B16489568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79392-0E47-A9E4-1844-372BF268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86222-EF82-975D-3B5A-3D4F227D9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047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C49219-6AAF-4C87-F359-482C882C08B9}"/>
              </a:ext>
            </a:extLst>
          </p:cNvPr>
          <p:cNvSpPr txBox="1"/>
          <p:nvPr/>
        </p:nvSpPr>
        <p:spPr>
          <a:xfrm>
            <a:off x="577678" y="494945"/>
            <a:ext cx="10914105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MY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- 3.2 </a:t>
            </a:r>
            <a:r>
              <a:rPr lang="en-MY" sz="14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Xstring</a:t>
            </a:r>
            <a:r>
              <a:rPr lang="en-MY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MY" sz="1400" b="0" i="0" u="none" strike="noStrike" baseline="0" dirty="0">
                <a:solidFill>
                  <a:srgbClr val="000000"/>
                </a:solidFill>
              </a:rPr>
              <a:t>user/</a:t>
            </a:r>
            <a:r>
              <a:rPr lang="en-MY" sz="1400" b="0" i="0" u="none" strike="noStrike" baseline="0" dirty="0" err="1">
                <a:solidFill>
                  <a:srgbClr val="000000"/>
                </a:solidFill>
              </a:rPr>
              <a:t>x_string</a:t>
            </a:r>
            <a:r>
              <a:rPr lang="en-MY" sz="1400" b="0" i="0" u="none" strike="noStrike" baseline="0" dirty="0">
                <a:solidFill>
                  <a:srgbClr val="000000"/>
                </a:solidFill>
              </a:rPr>
              <a:t> Response by omni will be as below: which will be returned during </a:t>
            </a:r>
            <a:r>
              <a:rPr lang="en-MY" sz="1400" b="0" i="0" u="none" strike="noStrike" baseline="0" dirty="0" err="1">
                <a:solidFill>
                  <a:srgbClr val="000000"/>
                </a:solidFill>
                <a:highlight>
                  <a:srgbClr val="FFFF00"/>
                </a:highlight>
              </a:rPr>
              <a:t>RetrieveSecInfo</a:t>
            </a:r>
            <a:r>
              <a:rPr lang="en-MY" sz="1400" b="0" i="0" u="none" strike="noStrike" baseline="0" dirty="0">
                <a:solidFill>
                  <a:srgbClr val="000000"/>
                </a:solidFill>
              </a:rPr>
              <a:t> response to FE:- 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modulus_string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pbk_string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exponent_string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endParaRPr lang="en-ID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400" dirty="0"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1. </a:t>
            </a:r>
            <a:r>
              <a:rPr lang="en-ID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 &amp; </a:t>
            </a:r>
            <a:r>
              <a:rPr lang="en-ID" sz="1400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:- 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New mandatory fields  is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or below WS.</a:t>
            </a: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- 3.3 Authenticate 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/user/authenticate – </a:t>
            </a:r>
          </a:p>
          <a:p>
            <a:pPr algn="l"/>
            <a:r>
              <a:rPr lang="en-MY" sz="1400" dirty="0">
                <a:solidFill>
                  <a:srgbClr val="000000"/>
                </a:solidFill>
              </a:rPr>
              <a:t>- </a:t>
            </a:r>
            <a:r>
              <a:rPr lang="en-MY" sz="140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400" dirty="0">
                <a:solidFill>
                  <a:srgbClr val="000000"/>
                </a:solidFill>
              </a:rPr>
              <a:t>  passes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MY" sz="1400" dirty="0">
                <a:solidFill>
                  <a:srgbClr val="000000"/>
                </a:solidFill>
              </a:rPr>
              <a:t> during </a:t>
            </a:r>
            <a:r>
              <a:rPr lang="en-MY" sz="1400" dirty="0" err="1">
                <a:solidFill>
                  <a:srgbClr val="000000"/>
                </a:solidFill>
              </a:rPr>
              <a:t>PerformLogin</a:t>
            </a:r>
            <a:endParaRPr lang="en-MY" sz="1400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- 3.7 Verify Password </a:t>
            </a:r>
            <a:r>
              <a:rPr lang="en-MY" sz="14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ser/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verify_pwd</a:t>
            </a:r>
            <a:endParaRPr lang="en-ID" sz="1400" i="0" u="none" strike="noStrike" baseline="0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</a:rPr>
              <a:t>- </a:t>
            </a:r>
            <a:r>
              <a:rPr lang="en-MY" sz="14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passes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during 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PerformVerifyPassword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- 3.6 Change Password 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user/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change_password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\</a:t>
            </a: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</a:rPr>
              <a:t>- </a:t>
            </a:r>
            <a:r>
              <a:rPr lang="en-MY" sz="14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passes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during </a:t>
            </a:r>
            <a:r>
              <a:rPr lang="en-US" sz="1400" dirty="0" err="1">
                <a:solidFill>
                  <a:schemeClr val="tx1"/>
                </a:solidFill>
              </a:rPr>
              <a:t>PerformChangePassword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- 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value for this field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[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]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is to get from generate SDK with method '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encryptPassword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' or '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encryptPasswordChange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’			(Refer to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PDF 2.3 &amp; 2.4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)</a:t>
            </a:r>
          </a:p>
          <a:p>
            <a:pPr algn="l"/>
            <a:endParaRPr lang="en-ID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pbk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get from omni user/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x_string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field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pbk_string</a:t>
            </a:r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exponent = get from omni user/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x_string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field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exponent_string</a:t>
            </a:r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username = “ORG_CD”+”/”+”USER_CD”, sample : SUBSESTER001/SGL_1</a:t>
            </a:r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password = plaintext password</a:t>
            </a:r>
            <a:endParaRPr lang="en-ID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endParaRPr lang="en-MY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 err="1"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Redmark</a:t>
            </a:r>
            <a:r>
              <a:rPr lang="en-ID" sz="1400" dirty="0"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:</a:t>
            </a:r>
          </a:p>
          <a:p>
            <a:r>
              <a:rPr lang="en-ID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 &amp; </a:t>
            </a:r>
            <a:r>
              <a:rPr lang="en-ID" sz="1400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:-  Will need to take out </a:t>
            </a:r>
            <a:r>
              <a:rPr lang="en-US" sz="1400" dirty="0">
                <a:latin typeface="Calibri" panose="020F0502020204030204" pitchFamily="34" charset="0"/>
                <a:ea typeface="DengXian" panose="02010600030101010101" pitchFamily="2" charset="-122"/>
              </a:rPr>
              <a:t>after migration has succeeded and implemented to all user. </a:t>
            </a:r>
            <a:r>
              <a:rPr lang="en-US" sz="1400" dirty="0"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Pending Omni update</a:t>
            </a:r>
            <a:endParaRPr lang="en-ID" sz="1400" dirty="0">
              <a:highlight>
                <a:srgbClr val="FF00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Param_C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Param_P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Random_number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CCF4D7-817F-DEC2-DE77-303F9FFF97DD}"/>
              </a:ext>
            </a:extLst>
          </p:cNvPr>
          <p:cNvSpPr txBox="1"/>
          <p:nvPr/>
        </p:nvSpPr>
        <p:spPr>
          <a:xfrm>
            <a:off x="577679" y="125613"/>
            <a:ext cx="7491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QC1332 - HSM Encryptor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577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D14E3C375CB45B1E84F91AE1592C3" ma:contentTypeVersion="7" ma:contentTypeDescription="Create a new document." ma:contentTypeScope="" ma:versionID="c658f4385462fbea3c21b3671967fe05">
  <xsd:schema xmlns:xsd="http://www.w3.org/2001/XMLSchema" xmlns:xs="http://www.w3.org/2001/XMLSchema" xmlns:p="http://schemas.microsoft.com/office/2006/metadata/properties" xmlns:ns3="45b2b92e-106c-4bd8-81a5-0d65bad496a0" xmlns:ns4="2c8c31b1-c37a-49ab-8a5b-c9d6808515b6" targetNamespace="http://schemas.microsoft.com/office/2006/metadata/properties" ma:root="true" ma:fieldsID="80e0dbba074ba0ecb2449e27208c5b0e" ns3:_="" ns4:_="">
    <xsd:import namespace="45b2b92e-106c-4bd8-81a5-0d65bad496a0"/>
    <xsd:import namespace="2c8c31b1-c37a-49ab-8a5b-c9d6808515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b92e-106c-4bd8-81a5-0d65bad496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c31b1-c37a-49ab-8a5b-c9d680851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248B73-8646-476A-AED4-D76C26E4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b2b92e-106c-4bd8-81a5-0d65bad496a0"/>
    <ds:schemaRef ds:uri="2c8c31b1-c37a-49ab-8a5b-c9d680851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A77A4E-B0A0-47B1-BF88-0E4797540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2BB0D-A101-4E95-98ED-32E14312753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5b2b92e-106c-4bd8-81a5-0d65bad496a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8c31b1-c37a-49ab-8a5b-c9d6808515b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256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24</cp:revision>
  <dcterms:created xsi:type="dcterms:W3CDTF">2023-01-17T06:14:52Z</dcterms:created>
  <dcterms:modified xsi:type="dcterms:W3CDTF">2023-01-19T05:22:06Z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0x010100842D14E3C375CB45B1E84F91AE1592C3</vt:lpwstr>
  </property>
</Properties>
</file>