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 snapToGrid="0">
      <p:cViewPr varScale="1">
        <p:scale>
          <a:sx n="78" d="100"/>
          <a:sy n="78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DD6-72EF-EC46-C0AA-A46955B04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4B4850-F407-03E2-A30B-F9797EB3B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8FFF3-46C8-68B9-A076-83CD0827D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E4E30-54E0-2C66-EFEE-DE00339BC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167BA-1789-E71A-B6C3-936963FF5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951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7E72A-731A-82CE-7EA7-40E4C57F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5A604-17D1-9804-E2D3-03390EF6C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8F1E89-C7B0-AE19-CB5A-C9D1BC74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72AAB-522A-7A5E-02CA-65BDCDCA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C1206-7502-B8D2-C606-4C2BDD65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556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F11E9D-00EE-B6D3-0A35-532EAAF14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D4766-2D20-C87B-E195-693751627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98D1A-1D42-48D1-FBE4-657F70415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D8C49-D74A-D24F-E204-E867C2B2C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FD127-6488-7247-69EF-05A0D33C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828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A336-6753-A09B-C2D4-7856AFC3C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E7304-7723-F6D6-9025-05A069ADE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14F594-4001-4AEE-BC57-EDA58C735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D5392-18D4-09DF-E186-55721F031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B4990-9F16-693D-DC3D-3F305F459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759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5E53-91FF-7C0A-1977-51B6F9711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B7F68-5916-1278-A9B1-C64164D01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2F860-A389-B42B-9444-67115CCDB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C76BE-28E4-FCA3-5232-F5801628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2A921-7266-D8DF-455F-D6D9BF17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7017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56850-6AAA-A611-B980-2246A6A2D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A1C64-A7CE-3AEC-D5D6-D003AD4E5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78027-FC51-7607-8A57-37252B1FB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D02B5C-ADF8-DB9B-DD7B-20CC62D0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F2497-B5A7-2123-872A-BD352785B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2A422-D10D-B22D-3B20-06D4CDE54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983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D5622-7E1B-A49A-F9E5-AFD193022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7A645-9CE6-D74A-53E3-909FF51E9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25A53-BC9C-BA3E-3F26-E6D974C98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BBBB1-8AC6-A62B-3732-4302BAFA47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01204-DE5F-43D8-6341-A982475B1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B753B6-A818-05D8-E875-E2D61B2F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BF50C-5D11-2D2B-EAC0-54FE0BC4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747966-F19B-081F-1A09-510C678D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422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850A7-2A35-C6D9-AEA4-A2C95CC5B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82349-0AFE-5D80-F739-C6E9C809A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9A5E3A-2CB5-2E33-6621-207A4427D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597D48-8FB1-9EE5-7333-9A2F9E07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589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A91965-BFC1-7BDE-2ADC-FF36D834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2FF28F-C175-2697-316D-0107F675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D0B1E-97E0-1EFC-8BD1-9ACB7C82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5328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FB16E-01B2-C784-5E76-855E41E6F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9F158-9399-0A90-E68D-8965BA62F2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DF520-6D2D-A03A-DF20-F79105A12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471A0-1B98-A0AE-90A3-E88A7C07E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A5ACBA-A917-8832-1096-FE1891330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30D28-2029-EC32-F014-52B9C877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0881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97857-6A8D-A45E-D3C8-E35F149AA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5E8F8-AF8E-1A28-8612-CE903AE2DF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5BC24-C518-227E-83E2-28035294E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D37D0-C71F-2E11-075E-612BD091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073C6-80A0-AAEF-24B5-4FA9C684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7F97C-D7B6-9FF8-9BAA-63C299047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569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B84CE8-DCFF-E087-6035-11D6FCB7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B22FE6-E4DF-EA5C-AA81-1A3D2D0A2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069C7-B13E-4A1A-4291-F87288C265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3B4B3-81C3-4C32-B756-C1F6BDE5EE7D}" type="datetimeFigureOut">
              <a:rPr lang="en-MY" smtClean="0"/>
              <a:t>31/1/2023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4A0A-B04B-C024-7194-08A290FD8C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1649C-B5F5-89C4-DEB0-044F892AF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9C19C-E2EF-4451-A42A-63C4B1A25CE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8257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F1B4E4-D11A-82A2-354F-5D380DE32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6646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71697D-1198-B776-257F-CF61BE01E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1642" y="0"/>
            <a:ext cx="3166467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0B97700-BE81-A6E4-6E52-2E1BD6B41390}"/>
              </a:ext>
            </a:extLst>
          </p:cNvPr>
          <p:cNvSpPr/>
          <p:nvPr/>
        </p:nvSpPr>
        <p:spPr>
          <a:xfrm>
            <a:off x="4000254" y="778475"/>
            <a:ext cx="3657600" cy="667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Issue</a:t>
            </a:r>
          </a:p>
          <a:p>
            <a:pPr algn="ctr"/>
            <a:r>
              <a:rPr lang="en-US" dirty="0"/>
              <a:t>Missing copywriting for </a:t>
            </a:r>
            <a:r>
              <a:rPr lang="en-US" dirty="0" err="1"/>
              <a:t>Darkmode</a:t>
            </a:r>
            <a:endParaRPr lang="en-MY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87C1130-7BDF-7A8C-7671-2B5AFA93DA7A}"/>
              </a:ext>
            </a:extLst>
          </p:cNvPr>
          <p:cNvCxnSpPr>
            <a:cxnSpLocks/>
            <a:endCxn id="12" idx="3"/>
          </p:cNvCxnSpPr>
          <p:nvPr/>
        </p:nvCxnSpPr>
        <p:spPr>
          <a:xfrm flipH="1" flipV="1">
            <a:off x="2903837" y="1112107"/>
            <a:ext cx="939114" cy="14828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D82DDF1-8A01-43A7-A0A0-3773DE85CAED}"/>
              </a:ext>
            </a:extLst>
          </p:cNvPr>
          <p:cNvSpPr/>
          <p:nvPr/>
        </p:nvSpPr>
        <p:spPr>
          <a:xfrm>
            <a:off x="155828" y="1039498"/>
            <a:ext cx="2748009" cy="14521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344B94E-73B7-2456-D6DD-14DE226A0710}"/>
              </a:ext>
            </a:extLst>
          </p:cNvPr>
          <p:cNvSpPr/>
          <p:nvPr/>
        </p:nvSpPr>
        <p:spPr>
          <a:xfrm>
            <a:off x="3447535" y="2463113"/>
            <a:ext cx="4210319" cy="19235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Please follow </a:t>
            </a:r>
            <a:r>
              <a:rPr lang="en-US" sz="1400" dirty="0" err="1">
                <a:solidFill>
                  <a:schemeClr val="tx1"/>
                </a:solidFill>
              </a:rPr>
              <a:t>LightMOde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Copywriting</a:t>
            </a:r>
          </a:p>
          <a:p>
            <a:r>
              <a:rPr lang="en-US" sz="1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En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: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Cilck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here to access 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User Guide of Regulatory Info</a:t>
            </a:r>
          </a:p>
          <a:p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ID :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Klik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di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sini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untuk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</a:rPr>
              <a:t>akses</a:t>
            </a:r>
            <a:r>
              <a:rPr lang="en-US" sz="1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Panduan Lalu Lintas </a:t>
            </a:r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</a:rPr>
              <a:t>Devisa</a:t>
            </a:r>
            <a:endParaRPr lang="en-US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MY" sz="1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A579606-086A-D289-41D8-E887AAD952A9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7657854" y="1332998"/>
            <a:ext cx="2417021" cy="2091883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23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</cp:revision>
  <dcterms:created xsi:type="dcterms:W3CDTF">2023-01-31T08:48:04Z</dcterms:created>
  <dcterms:modified xsi:type="dcterms:W3CDTF">2023-01-31T08:49:24Z</dcterms:modified>
</cp:coreProperties>
</file>