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94660"/>
  </p:normalViewPr>
  <p:slideViewPr>
    <p:cSldViewPr snapToGrid="0">
      <p:cViewPr varScale="1">
        <p:scale>
          <a:sx n="78" d="100"/>
          <a:sy n="78" d="100"/>
        </p:scale>
        <p:origin x="8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596AA-104B-C27C-7CB4-5AC0F33F81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D39845-C645-CB4F-1D16-04AB30A04D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7F934-9DA3-EBE7-B9EE-417DD8C10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6BC50-A9A3-AAD1-2AE2-93CCA8C4D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E369E6-C99B-ACCD-ABB0-C04436CC6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33628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494EB-4D97-B0A7-18E1-F5A732677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C84E56-2B2C-C476-1086-81E31E5B32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681EF-7732-4B54-A71B-CD2A06B3B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A5C62-54BF-C6D9-BF1C-9B14F8B75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F13820-A1BD-020A-3CD7-81CCAD47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83097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E4D96D-26C0-18BD-333B-373C2FCA06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BC4C0A-8720-B6AE-D4E1-C8D6C4F43F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D5ABF8-5441-1829-B770-FA03111E3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56195-D0A7-B931-FCCD-D5240FDF1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68E2-3DF9-8F43-4CFE-9B2A6666D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85796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A3771-0D5F-D865-A53E-5DA1B964D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385E5-7A77-FEBF-1D4D-63D0EA568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22A72-028E-3BE5-A713-C69081D6C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9FA51-16B5-3561-5DA7-2DDE644B9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EC602-3562-E219-D7E5-90116A137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40186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951F3-BED0-72A8-F2CF-27A402174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8E0363-1D87-9F42-5B2C-3833880D6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D0D33D-5F03-DC67-784B-2F44B60C2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E44F0-3556-6156-AEA2-2785A42E1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D1988-140F-54F4-01AA-4ED9F296B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84774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663F0-0381-D3E8-E87E-57CA5873C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C383C-6F94-8314-8FF2-602D03FBB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7668E8-9447-A98E-A9FE-841A3F210D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A2F58-0714-B9BA-B142-A4B5BDDF9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130793-63F9-0F18-306D-5B6BE3148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1E766F-A4B1-4D1E-1308-35589E0BC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52127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57200-6778-4B07-069A-046930A14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DE815E-130C-D60C-0DE7-6B5C85D16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77B33B-EB34-38AE-71E9-453EDC5FD9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124B80-4F83-2872-6138-4136CA34DA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656423-FF0B-FD95-D68C-C2B3D624F2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1563E4-C8AE-BC90-5B49-16037CA9E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C2C486-605D-4CBB-A710-FDA7031B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330887-E79B-ACBA-7443-0840FDDA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43661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2438E-73BD-61A2-C2C7-0FF5515A4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2212BB-823C-2621-146C-FE08A056D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9C972E-39E5-11DB-596E-E6E1D2A51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AD0C8F-BFB0-586A-F769-3581B3416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79537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D637AC-2934-404B-9D32-557848FFB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D9C098-A66C-1AD8-CB8F-7C97949D9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0A4C17-39C5-5A23-9A7D-4F71CD06B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48773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4CF91-FF28-535D-9E07-A96DDC40D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E91FF-7511-305B-8658-15520C2BA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9B2FE6-044B-0897-30C9-20724536A0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C72C1C-1310-A4C1-C372-D442E7436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80302D-D1F5-9E81-C31B-4DA41DF91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E0F3CF-AF1C-30FC-6C40-3C0C1871A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54552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54D98-C395-25B7-60B9-075B7F45F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3C35D7-AB77-01B8-7CDC-E4B27127EA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0FDE67-D8B1-A84E-033A-F44E17D748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939DEC-2311-7C8E-F904-785AE0942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B8C83D-501D-C166-3AB5-5217F9EA6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8638FB-720C-D3B3-006C-C9AB7384F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39859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BCBA56-6B3A-116A-28D5-0C994035B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111F54-DF07-06F0-DD38-D9D8E4C6EC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85A76-FE8E-D319-C382-AAE1D88A90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F2908-66FA-4301-9D4C-900F6FFD3C16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AC0EEE-2334-83C1-D678-62C0B76BE2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DB95A-6AB5-FB3F-15F7-CCB21866EF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66148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hyperlink" Target="https://docs.google.com/spreadsheets/d/1PXPeI7OE41Kla_MVub0XA_z5z0z5j1_WMq_ZDoTIQWQ/edit#gid=154612170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BD1AF9C-07BE-2E4D-D7DC-16012C70C14D}"/>
              </a:ext>
            </a:extLst>
          </p:cNvPr>
          <p:cNvSpPr txBox="1"/>
          <p:nvPr/>
        </p:nvSpPr>
        <p:spPr>
          <a:xfrm>
            <a:off x="0" y="0"/>
            <a:ext cx="60980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QC1333 - Mandatory Fields (IP Address) Needs to be added - FE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AA059F-FB49-C033-90D6-D36A9B2B8CB3}"/>
              </a:ext>
            </a:extLst>
          </p:cNvPr>
          <p:cNvSpPr txBox="1"/>
          <p:nvPr/>
        </p:nvSpPr>
        <p:spPr>
          <a:xfrm>
            <a:off x="120479" y="314410"/>
            <a:ext cx="9913207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dirty="0"/>
              <a:t>There will be a mandatory field for IP address</a:t>
            </a:r>
          </a:p>
          <a:p>
            <a:r>
              <a:rPr lang="en-US" sz="1400" dirty="0"/>
              <a:t>FE needs to pass in IP address parameter during each WS request.</a:t>
            </a:r>
          </a:p>
          <a:p>
            <a:r>
              <a:rPr lang="en-US" sz="1400" dirty="0"/>
              <a:t>Ultimately BE will include in header</a:t>
            </a:r>
            <a:r>
              <a:rPr lang="en-MY" sz="1400" dirty="0"/>
              <a:t> to pass it over to omni.</a:t>
            </a:r>
          </a:p>
          <a:p>
            <a:endParaRPr lang="en-MY" sz="1400" dirty="0"/>
          </a:p>
          <a:p>
            <a:r>
              <a:rPr lang="en-US" sz="1400" dirty="0"/>
              <a:t>FE can pass in as below:</a:t>
            </a:r>
          </a:p>
          <a:p>
            <a:endParaRPr lang="en-US" sz="1400" dirty="0"/>
          </a:p>
          <a:p>
            <a:r>
              <a:rPr lang="en-US" sz="1400" dirty="0"/>
              <a:t>Alternative IP: FE may choose anyone of below to pass in to BE. </a:t>
            </a:r>
            <a:r>
              <a:rPr lang="en-US" sz="1400" dirty="0">
                <a:solidFill>
                  <a:srgbClr val="FF0000"/>
                </a:solidFill>
              </a:rPr>
              <a:t>FE needs to add IP value to request body not header, and the key param for this value is the </a:t>
            </a:r>
            <a:r>
              <a:rPr lang="en-US" sz="1400" dirty="0" err="1">
                <a:solidFill>
                  <a:srgbClr val="FF0000"/>
                </a:solidFill>
              </a:rPr>
              <a:t>ip</a:t>
            </a:r>
            <a:r>
              <a:rPr lang="en-US" sz="1400" dirty="0">
                <a:solidFill>
                  <a:srgbClr val="FF0000"/>
                </a:solidFill>
              </a:rPr>
              <a:t> address.</a:t>
            </a:r>
            <a:endParaRPr lang="en-US" sz="1400" dirty="0"/>
          </a:p>
          <a:p>
            <a:endParaRPr lang="en-US" sz="1400" dirty="0"/>
          </a:p>
          <a:p>
            <a:pPr marL="285750" indent="-285750">
              <a:buFontTx/>
              <a:buChar char="-"/>
            </a:pPr>
            <a:r>
              <a:rPr lang="en-US" sz="1400" dirty="0"/>
              <a:t>Local IP </a:t>
            </a:r>
            <a:r>
              <a:rPr lang="en-US" sz="1400" dirty="0">
                <a:solidFill>
                  <a:srgbClr val="00B050"/>
                </a:solidFill>
              </a:rPr>
              <a:t>(Android OS 11 and above may not able to get due to device security reason)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IP Gateway – Android -</a:t>
            </a:r>
            <a:endParaRPr lang="en-US" sz="1400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400" dirty="0">
                <a:highlight>
                  <a:srgbClr val="FFFF00"/>
                </a:highlight>
              </a:rPr>
              <a:t>IP ISP – FE to use.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Proxy IP – iOS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r>
              <a:rPr lang="en-US" sz="1400" dirty="0"/>
              <a:t>Remark:</a:t>
            </a:r>
          </a:p>
          <a:p>
            <a:r>
              <a:rPr lang="en-US" sz="1400" dirty="0"/>
              <a:t>IP address still pending on decision whether which one to use. Will update again after we provide the sample IP as mentioned above.</a:t>
            </a:r>
          </a:p>
          <a:p>
            <a:r>
              <a:rPr lang="en-US" sz="1400" dirty="0">
                <a:highlight>
                  <a:srgbClr val="FFFF00"/>
                </a:highlight>
              </a:rPr>
              <a:t>***** OCBC decided to use ISP IP address.</a:t>
            </a:r>
          </a:p>
          <a:p>
            <a:pPr marL="285750" indent="-285750">
              <a:buFontTx/>
              <a:buChar char="-"/>
            </a:pPr>
            <a:endParaRPr lang="en-US" sz="1400" dirty="0"/>
          </a:p>
          <a:p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15.6 maintenance/submit - </a:t>
            </a:r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– </a:t>
            </a:r>
            <a:r>
              <a:rPr lang="en-ID" sz="14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TimeDepositAccountMaintenanceSubmit</a:t>
            </a:r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 –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 Tested good</a:t>
            </a:r>
          </a:p>
          <a:p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15.4 opening/submit - </a:t>
            </a:r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– </a:t>
            </a:r>
            <a:r>
              <a:rPr lang="en-ID" sz="14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TimeDepositAccountOpeningAcknowledgement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 Tested good</a:t>
            </a:r>
            <a:endParaRPr lang="en-ID" sz="14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10.15 payment/submit</a:t>
            </a:r>
          </a:p>
          <a:p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– </a:t>
            </a:r>
            <a:r>
              <a:rPr lang="en-ID" sz="14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PaymentSubmit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 Tested good</a:t>
            </a:r>
            <a:endParaRPr lang="en-ID" sz="14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– </a:t>
            </a:r>
            <a:r>
              <a:rPr lang="en-ID" sz="14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PaymentConfirmSubmit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 Tested good</a:t>
            </a:r>
            <a:endParaRPr lang="en-ID" sz="14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ID" sz="14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10.12 </a:t>
            </a:r>
            <a:r>
              <a:rPr lang="en-ID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fundstransfer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/submit</a:t>
            </a:r>
          </a:p>
          <a:p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– </a:t>
            </a:r>
            <a:r>
              <a:rPr lang="en-ID" sz="14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transactionFundTransferSubmit</a:t>
            </a:r>
            <a:endParaRPr lang="en-ID" sz="14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– </a:t>
            </a:r>
            <a:r>
              <a:rPr lang="en-ID" sz="14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transactionFundTransferConfirmSubmit</a:t>
            </a:r>
            <a:endParaRPr lang="en-ID" sz="14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3.3 user/authenticate </a:t>
            </a:r>
          </a:p>
          <a:p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- PerformLoginv2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Tested good</a:t>
            </a:r>
            <a:endParaRPr lang="en-ID" sz="14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63487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BF1F4B6-9664-B5F7-743B-843B5904F4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744" y="889761"/>
            <a:ext cx="11928510" cy="507847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0F6B0A3-C8AF-757F-607F-733F441B6281}"/>
              </a:ext>
            </a:extLst>
          </p:cNvPr>
          <p:cNvSpPr txBox="1"/>
          <p:nvPr/>
        </p:nvSpPr>
        <p:spPr>
          <a:xfrm>
            <a:off x="0" y="0"/>
            <a:ext cx="60980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QC1333 - Mandatory Fields Needs to Be added - BE</a:t>
            </a:r>
          </a:p>
        </p:txBody>
      </p:sp>
    </p:spTree>
    <p:extLst>
      <p:ext uri="{BB962C8B-B14F-4D97-AF65-F5344CB8AC3E}">
        <p14:creationId xmlns:p14="http://schemas.microsoft.com/office/powerpoint/2010/main" val="3889751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F6B0A3-C8AF-757F-607F-733F441B6281}"/>
              </a:ext>
            </a:extLst>
          </p:cNvPr>
          <p:cNvSpPr txBox="1"/>
          <p:nvPr/>
        </p:nvSpPr>
        <p:spPr>
          <a:xfrm>
            <a:off x="-1" y="0"/>
            <a:ext cx="83037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>
                <a:highlight>
                  <a:srgbClr val="00FFFF"/>
                </a:highlight>
              </a:rPr>
              <a:t>QC1333</a:t>
            </a:r>
            <a:r>
              <a:rPr lang="en-MY" dirty="0"/>
              <a:t> - Mandatory Fields – IP Address needs to be added for every single WS </a:t>
            </a:r>
            <a:r>
              <a:rPr lang="en-MY" dirty="0">
                <a:highlight>
                  <a:srgbClr val="00FFFF"/>
                </a:highlight>
              </a:rPr>
              <a:t>Part #2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A7CE85-82FB-BC62-5A7F-F47754110515}"/>
              </a:ext>
            </a:extLst>
          </p:cNvPr>
          <p:cNvSpPr txBox="1"/>
          <p:nvPr/>
        </p:nvSpPr>
        <p:spPr>
          <a:xfrm>
            <a:off x="-2059" y="1116227"/>
            <a:ext cx="12037539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dirty="0"/>
              <a:t>How many WSs do we have for Velocity Mobile?  ---- BE already been added into BE Spec (below link) including the OLD Web services. </a:t>
            </a:r>
            <a:r>
              <a:rPr lang="en-MY" sz="1400" dirty="0">
                <a:hlinkClick r:id="rId2"/>
              </a:rPr>
              <a:t>https://docs.google.com/spreadsheets/d/1PXPeI7OE41Kla_MVub0XA_z5z0z5j1_WMq_ZDoTIQWQ/edit#gid=1546121701</a:t>
            </a:r>
            <a:r>
              <a:rPr lang="en-MY" sz="1400" dirty="0"/>
              <a:t> </a:t>
            </a:r>
          </a:p>
          <a:p>
            <a:endParaRPr lang="en-MY" sz="1400" dirty="0"/>
          </a:p>
          <a:p>
            <a:r>
              <a:rPr lang="en-MY" sz="1400" dirty="0"/>
              <a:t>Please pass the IP in </a:t>
            </a:r>
            <a:r>
              <a:rPr lang="en-MY" sz="1400" b="1" dirty="0" err="1">
                <a:highlight>
                  <a:srgbClr val="FF00FF"/>
                </a:highlight>
              </a:rPr>
              <a:t>soapenv</a:t>
            </a:r>
            <a:r>
              <a:rPr lang="en-MY" sz="1400" b="1" dirty="0">
                <a:highlight>
                  <a:srgbClr val="FF00FF"/>
                </a:highlight>
              </a:rPr>
              <a:t> header request</a:t>
            </a:r>
            <a:r>
              <a:rPr lang="en-MY" sz="1400" dirty="0"/>
              <a:t> for every web services. {</a:t>
            </a:r>
            <a:r>
              <a:rPr lang="en-MY" sz="1400" dirty="0">
                <a:solidFill>
                  <a:srgbClr val="FF0000"/>
                </a:solidFill>
              </a:rPr>
              <a:t>Please take out </a:t>
            </a:r>
            <a:r>
              <a:rPr lang="en-MY" sz="1400" dirty="0" err="1">
                <a:solidFill>
                  <a:srgbClr val="FF0000"/>
                </a:solidFill>
              </a:rPr>
              <a:t>IP:Paremeter</a:t>
            </a:r>
            <a:r>
              <a:rPr lang="en-MY" sz="1400" dirty="0"/>
              <a:t>}</a:t>
            </a:r>
          </a:p>
          <a:p>
            <a:endParaRPr lang="en-MY" sz="1400" dirty="0"/>
          </a:p>
          <a:p>
            <a:r>
              <a:rPr lang="en-MY" sz="1400" dirty="0"/>
              <a:t>Total 153 WS request would need to be included.</a:t>
            </a:r>
          </a:p>
          <a:p>
            <a:endParaRPr lang="en-MY" sz="1400" dirty="0"/>
          </a:p>
          <a:p>
            <a:r>
              <a:rPr lang="en-MY" sz="1400" dirty="0"/>
              <a:t>FE – may refer to the link above or the text document as attached.</a:t>
            </a:r>
          </a:p>
          <a:p>
            <a:endParaRPr lang="en-MY" sz="1400" dirty="0"/>
          </a:p>
          <a:p>
            <a:pPr marL="342900" indent="-342900">
              <a:buAutoNum type="arabicPeriod"/>
            </a:pPr>
            <a:r>
              <a:rPr lang="en-MY" sz="1400" dirty="0"/>
              <a:t>Effort</a:t>
            </a:r>
          </a:p>
          <a:p>
            <a:pPr marL="285750" indent="-285750">
              <a:buFontTx/>
              <a:buChar char="-"/>
            </a:pPr>
            <a:r>
              <a:rPr lang="en-MY" sz="1400" dirty="0"/>
              <a:t>iOS - 1</a:t>
            </a:r>
          </a:p>
          <a:p>
            <a:pPr marL="285750" indent="-285750">
              <a:buFontTx/>
              <a:buChar char="-"/>
            </a:pPr>
            <a:r>
              <a:rPr lang="en-MY" sz="1400" dirty="0"/>
              <a:t>Android - 1</a:t>
            </a:r>
          </a:p>
          <a:p>
            <a:pPr marL="285750" indent="-285750">
              <a:buFontTx/>
              <a:buChar char="-"/>
            </a:pPr>
            <a:endParaRPr lang="en-MY" sz="1400" dirty="0"/>
          </a:p>
          <a:p>
            <a:r>
              <a:rPr lang="en-MY" sz="1400" dirty="0"/>
              <a:t>2. Get a sample </a:t>
            </a:r>
            <a:r>
              <a:rPr lang="en-MY" sz="1400" dirty="0" err="1"/>
              <a:t>soapenv</a:t>
            </a:r>
            <a:r>
              <a:rPr lang="en-MY" sz="1400" dirty="0"/>
              <a:t> header request with IP address?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38A67B7E-7DBB-3DD1-2B01-7C2598D3D9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070002"/>
              </p:ext>
            </p:extLst>
          </p:nvPr>
        </p:nvGraphicFramePr>
        <p:xfrm>
          <a:off x="10863134" y="2603497"/>
          <a:ext cx="655638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ckager Shell Object" showAsIcon="1" r:id="rId3" imgW="871200" imgH="437760" progId="Package">
                  <p:embed/>
                </p:oleObj>
              </mc:Choice>
              <mc:Fallback>
                <p:oleObj name="Packager Shell Object" showAsIcon="1" r:id="rId3" imgW="871200" imgH="43776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863134" y="2603497"/>
                        <a:ext cx="655638" cy="328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55A9671-E407-CB03-059B-2C890E25160B}"/>
              </a:ext>
            </a:extLst>
          </p:cNvPr>
          <p:cNvCxnSpPr/>
          <p:nvPr/>
        </p:nvCxnSpPr>
        <p:spPr>
          <a:xfrm>
            <a:off x="5128054" y="2743200"/>
            <a:ext cx="5622324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237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11163</TotalTime>
  <Words>367</Words>
  <Application>Microsoft Office PowerPoint</Application>
  <PresentationFormat>Widescreen</PresentationFormat>
  <Paragraphs>44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Package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37</cp:revision>
  <dcterms:created xsi:type="dcterms:W3CDTF">2023-01-19T01:44:04Z</dcterms:created>
  <dcterms:modified xsi:type="dcterms:W3CDTF">2023-02-02T08:40:27Z</dcterms:modified>
</cp:coreProperties>
</file>