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90" d="100"/>
          <a:sy n="90" d="100"/>
        </p:scale>
        <p:origin x="372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D6D9-0588-2731-1B8F-92C4ED952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BCB5B-D482-0C97-DA12-55055FA37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7328F-9276-8714-6E98-CADB8F866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432C-FEF8-3E31-DFF4-F84960AE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919CC-C4B2-FCA4-987A-AE2DD64D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56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2EA0-7F5A-710C-3892-4C19C94D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44908-20D6-9D6F-7DE5-C4DCC64D7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A029-C423-B543-057C-7EACF842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DE476-4249-6795-1494-407ABDAD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DF20A-4023-2B9C-2133-CE06D835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026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75737-9D9E-E355-9FF5-6EDC4D5E9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AA1DB-9C62-4B7B-6AD0-1FA5E119E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114B-6950-D702-3FA3-E3CA4538C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2122D-561E-836B-E811-694C2C59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2567-5D27-563F-7902-60727057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958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7206E-78A2-6011-EF36-0AD435D7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E471-A137-792E-4D4D-FAB353258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8F77B-AC5D-12B5-7DD9-939342F05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C80AF-A847-5330-FB6C-38FF2B62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08123-31E3-CE61-E680-179DFA55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10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6CE27-5773-A12A-7E3A-A0038746F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73331-2E8D-34B2-F3B6-B3F1D856C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BD602-E06A-3BDB-648C-2F4D4E13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A9481-14CD-7DE2-D4EF-5283ABAF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D1128-CD94-0912-4EC0-416AA33E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575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F25EF-3BD2-419A-52C6-1353DEB4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01265-81EA-8B17-EB67-D8EF99040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55C64-7551-6E4C-BE50-F71C2D796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A2E06-CC82-B20A-0DFE-74AC51BC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602FF-F7B5-EF96-F8B2-A7D67BFD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EC4F6-D684-2369-5234-2AD2DD52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46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FECC-FF36-B53C-660E-E57297A4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677A0-5E24-F8DD-BA15-A3B9C2EF9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40B4-B722-6306-3B3F-CDE7F7153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3E54A-50F1-5761-8F23-7040399E1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F9924E-B293-9CE4-4E34-E2D9944C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E7F7AA-6AB9-02A1-C4BA-92D5F73F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411EA-8F75-4FB4-268A-3A15E752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C2B98-0601-D177-EF26-974B014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608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3B57-A353-D3F9-F582-B58A4AAB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A85173-A057-916F-5D33-931147BE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1C37D-9641-4FC6-0B53-1226A214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EF8E5D-125D-D35D-D06B-0A6D581D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554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1A66C6-82A6-43D9-5923-9FC7B38E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4935DB-3789-52E5-FCD0-8CCC8FDA3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55353-7417-1062-CB76-661ED6379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44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0EC35-911E-700F-5FB9-5E08E3CE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4A37A-34B0-D54B-5E72-BB78C5226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1742F-321B-0A07-15A7-7E7E2684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FA258-4ADB-28FB-6F58-27175756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232C4-9BE6-9775-16C7-F3BBAF2D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1E1BC-7E18-6D40-339B-E7665A23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78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A727-0672-0939-BB78-6CFD6B6C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B5ED-8453-1376-B39E-48A729851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197DF-F721-E41D-D2AE-E3DFBF9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CA162-8338-35D4-57F1-8F55E376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56F83-3455-3D87-872A-35819AE0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8520C-7029-3022-EAC9-40130EB3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819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C319E-C82E-F235-790C-89D73400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75E15-6E6B-2117-E10F-94EB4522F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E5072-864A-E297-8C1C-649E82F04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233B3-66FA-E657-DA5D-C138AA860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4FAA-7235-D398-4B17-81C60926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322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90D8F36-69E0-F6EB-2B42-B8CEE3D46C5E}"/>
              </a:ext>
            </a:extLst>
          </p:cNvPr>
          <p:cNvSpPr txBox="1"/>
          <p:nvPr/>
        </p:nvSpPr>
        <p:spPr>
          <a:xfrm>
            <a:off x="129729" y="46963"/>
            <a:ext cx="50477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Current Secondary screen flow – Will need to change</a:t>
            </a:r>
            <a:endParaRPr lang="en-MY" sz="15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9656F2-08C8-19C2-6651-2FD1BAB5B8F5}"/>
              </a:ext>
            </a:extLst>
          </p:cNvPr>
          <p:cNvSpPr txBox="1"/>
          <p:nvPr/>
        </p:nvSpPr>
        <p:spPr>
          <a:xfrm>
            <a:off x="5389785" y="2836445"/>
            <a:ext cx="31342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Take out the highlighted screens – Pls refer to </a:t>
            </a:r>
            <a:r>
              <a:rPr lang="en-US" sz="1500" b="1" dirty="0">
                <a:solidFill>
                  <a:srgbClr val="FF0000"/>
                </a:solidFill>
              </a:rPr>
              <a:t>Slide #2</a:t>
            </a:r>
            <a:endParaRPr lang="en-MY" sz="1500" b="1" dirty="0">
              <a:solidFill>
                <a:srgbClr val="FF000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D40CE57-6C50-2783-96A3-3B8839BADF5B}"/>
              </a:ext>
            </a:extLst>
          </p:cNvPr>
          <p:cNvGrpSpPr/>
          <p:nvPr/>
        </p:nvGrpSpPr>
        <p:grpSpPr>
          <a:xfrm>
            <a:off x="108545" y="449422"/>
            <a:ext cx="12013835" cy="3420330"/>
            <a:chOff x="108545" y="449422"/>
            <a:chExt cx="12013835" cy="342033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76C2802-DE37-47A8-732E-2DCAC26CEA1F}"/>
                </a:ext>
              </a:extLst>
            </p:cNvPr>
            <p:cNvGrpSpPr/>
            <p:nvPr/>
          </p:nvGrpSpPr>
          <p:grpSpPr>
            <a:xfrm>
              <a:off x="108545" y="506676"/>
              <a:ext cx="12013835" cy="3363076"/>
              <a:chOff x="-60771" y="438399"/>
              <a:chExt cx="12377866" cy="3499631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84554F7-10CD-82CB-960A-8965400DDB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60771" y="438399"/>
                <a:ext cx="4546918" cy="3499631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E4506202-854D-4467-01E3-7A62572832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2395" y="618265"/>
                <a:ext cx="6824221" cy="1582649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838294B8-F682-E107-BB1A-8D48FD889A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37108" y="622064"/>
                <a:ext cx="879987" cy="1575049"/>
              </a:xfrm>
              <a:prstGeom prst="rect">
                <a:avLst/>
              </a:prstGeom>
            </p:spPr>
          </p:pic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AAA27A5-CA72-274B-ED3C-98CD1DE95EC3}"/>
                </a:ext>
              </a:extLst>
            </p:cNvPr>
            <p:cNvSpPr/>
            <p:nvPr/>
          </p:nvSpPr>
          <p:spPr>
            <a:xfrm>
              <a:off x="4526577" y="449422"/>
              <a:ext cx="4860673" cy="215692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97810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35756A-D0A6-AB81-F348-97D9CE298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0355"/>
            <a:ext cx="9591739" cy="401132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0DEF7FB-75D2-11E4-0062-D7141406BEF6}"/>
              </a:ext>
            </a:extLst>
          </p:cNvPr>
          <p:cNvSpPr txBox="1"/>
          <p:nvPr/>
        </p:nvSpPr>
        <p:spPr>
          <a:xfrm>
            <a:off x="129729" y="46963"/>
            <a:ext cx="50477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Confirmed by OCBC – Secondary Screen flow</a:t>
            </a:r>
            <a:endParaRPr lang="en-MY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2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3F027D6-5D67-AFA5-E983-4302D1509040}"/>
              </a:ext>
            </a:extLst>
          </p:cNvPr>
          <p:cNvSpPr txBox="1"/>
          <p:nvPr/>
        </p:nvSpPr>
        <p:spPr>
          <a:xfrm>
            <a:off x="5276403" y="2461721"/>
            <a:ext cx="50477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/>
              <a:t>Replace here</a:t>
            </a:r>
            <a:endParaRPr lang="en-MY" sz="15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57C911F-3A2D-5A10-349C-8E644D502BE6}"/>
              </a:ext>
            </a:extLst>
          </p:cNvPr>
          <p:cNvGrpSpPr/>
          <p:nvPr/>
        </p:nvGrpSpPr>
        <p:grpSpPr>
          <a:xfrm>
            <a:off x="0" y="95531"/>
            <a:ext cx="11925216" cy="4009269"/>
            <a:chOff x="0" y="95531"/>
            <a:chExt cx="11925216" cy="4009269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09FE484-0ACE-4E4D-DF8E-AAD71EEB3D0D}"/>
                </a:ext>
              </a:extLst>
            </p:cNvPr>
            <p:cNvGrpSpPr/>
            <p:nvPr/>
          </p:nvGrpSpPr>
          <p:grpSpPr>
            <a:xfrm>
              <a:off x="0" y="304800"/>
              <a:ext cx="11925216" cy="3800000"/>
              <a:chOff x="0" y="0"/>
              <a:chExt cx="11925216" cy="380000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0E64F37-75B3-8E52-12EE-61088F4BF5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3317495" cy="3733806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C0B0CAC-55B4-198B-A2D9-F1B0D82F89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85222" y="0"/>
                <a:ext cx="6738933" cy="1647445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8630DD5B-B609-4E14-076C-8773C4821E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91883" y="0"/>
                <a:ext cx="1333333" cy="3800000"/>
              </a:xfrm>
              <a:prstGeom prst="rect">
                <a:avLst/>
              </a:prstGeom>
            </p:spPr>
          </p:pic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9EE405B-80EA-2A76-D2C7-E83663E971B8}"/>
                </a:ext>
              </a:extLst>
            </p:cNvPr>
            <p:cNvSpPr/>
            <p:nvPr/>
          </p:nvSpPr>
          <p:spPr>
            <a:xfrm>
              <a:off x="3472477" y="95531"/>
              <a:ext cx="6954223" cy="215692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55079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2023-02-03T04:43:52Z</dcterms:created>
  <dcterms:modified xsi:type="dcterms:W3CDTF">2023-02-03T04:59:36Z</dcterms:modified>
</cp:coreProperties>
</file>