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68" autoAdjust="0"/>
    <p:restoredTop sz="94660"/>
  </p:normalViewPr>
  <p:slideViewPr>
    <p:cSldViewPr snapToGrid="0">
      <p:cViewPr>
        <p:scale>
          <a:sx n="90" d="100"/>
          <a:sy n="90" d="100"/>
        </p:scale>
        <p:origin x="37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3D6D9-0588-2731-1B8F-92C4ED952C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5BCB5B-D482-0C97-DA12-55055FA374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37328F-9276-8714-6E98-CADB8F866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CA8C6-3603-4769-A8E5-4C765AA883E0}" type="datetimeFigureOut">
              <a:rPr lang="en-MY" smtClean="0"/>
              <a:t>3/2/2023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5A432C-FEF8-3E31-DFF4-F84960AE7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919CC-C4B2-FCA4-987A-AE2DD64D4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C79-2178-4F65-A7C7-5EDF3A65C51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69564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E2EA0-7F5A-710C-3892-4C19C94D9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744908-20D6-9D6F-7DE5-C4DCC64D7A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AA029-C423-B543-057C-7EACF8426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CA8C6-3603-4769-A8E5-4C765AA883E0}" type="datetimeFigureOut">
              <a:rPr lang="en-MY" smtClean="0"/>
              <a:t>3/2/2023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EDE476-4249-6795-1494-407ABDADC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6DF20A-4023-2B9C-2133-CE06D835B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C79-2178-4F65-A7C7-5EDF3A65C51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10263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7C75737-9D9E-E355-9FF5-6EDC4D5E9A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0AA1DB-9C62-4B7B-6AD0-1FA5E119E6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77114B-6950-D702-3FA3-E3CA4538C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CA8C6-3603-4769-A8E5-4C765AA883E0}" type="datetimeFigureOut">
              <a:rPr lang="en-MY" smtClean="0"/>
              <a:t>3/2/2023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2122D-561E-836B-E811-694C2C594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B82567-5D27-563F-7902-60727057B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C79-2178-4F65-A7C7-5EDF3A65C51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79586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7206E-78A2-6011-EF36-0AD435D76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82E471-A137-792E-4D4D-FAB3532582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28F77B-AC5D-12B5-7DD9-939342F05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CA8C6-3603-4769-A8E5-4C765AA883E0}" type="datetimeFigureOut">
              <a:rPr lang="en-MY" smtClean="0"/>
              <a:t>3/2/2023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C80AF-A847-5330-FB6C-38FF2B620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F08123-31E3-CE61-E680-179DFA553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C79-2178-4F65-A7C7-5EDF3A65C51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91106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6CE27-5773-A12A-7E3A-A0038746F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173331-2E8D-34B2-F3B6-B3F1D856C8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3BD602-E06A-3BDB-648C-2F4D4E139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CA8C6-3603-4769-A8E5-4C765AA883E0}" type="datetimeFigureOut">
              <a:rPr lang="en-MY" smtClean="0"/>
              <a:t>3/2/2023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A9481-14CD-7DE2-D4EF-5283ABAF4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DD1128-CD94-0912-4EC0-416AA33E2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C79-2178-4F65-A7C7-5EDF3A65C51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75750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F25EF-3BD2-419A-52C6-1353DEB4F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01265-81EA-8B17-EB67-D8EF99040A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E55C64-7551-6E4C-BE50-F71C2D7964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1A2E06-CC82-B20A-0DFE-74AC51BCA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CA8C6-3603-4769-A8E5-4C765AA883E0}" type="datetimeFigureOut">
              <a:rPr lang="en-MY" smtClean="0"/>
              <a:t>3/2/2023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C602FF-F7B5-EF96-F8B2-A7D67BFD8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2EC4F6-D684-2369-5234-2AD2DD521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C79-2178-4F65-A7C7-5EDF3A65C51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94654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6FECC-FF36-B53C-660E-E57297A41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0677A0-5E24-F8DD-BA15-A3B9C2EF98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1A40B4-B722-6306-3B3F-CDE7F7153E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83E54A-50F1-5761-8F23-7040399E18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F9924E-B293-9CE4-4E34-E2D9944C71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E7F7AA-6AB9-02A1-C4BA-92D5F73F4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CA8C6-3603-4769-A8E5-4C765AA883E0}" type="datetimeFigureOut">
              <a:rPr lang="en-MY" smtClean="0"/>
              <a:t>3/2/2023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2411EA-8F75-4FB4-268A-3A15E7523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3C2B98-0601-D177-EF26-974B01408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C79-2178-4F65-A7C7-5EDF3A65C51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26080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93B57-A353-D3F9-F582-B58A4AAB5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A85173-A057-916F-5D33-931147BE3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CA8C6-3603-4769-A8E5-4C765AA883E0}" type="datetimeFigureOut">
              <a:rPr lang="en-MY" smtClean="0"/>
              <a:t>3/2/2023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21C37D-9641-4FC6-0B53-1226A214B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EF8E5D-125D-D35D-D06B-0A6D581D9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C79-2178-4F65-A7C7-5EDF3A65C51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45540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1A66C6-82A6-43D9-5923-9FC7B38E7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CA8C6-3603-4769-A8E5-4C765AA883E0}" type="datetimeFigureOut">
              <a:rPr lang="en-MY" smtClean="0"/>
              <a:t>3/2/2023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4935DB-3789-52E5-FCD0-8CCC8FDA3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655353-7417-1062-CB76-661ED6379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C79-2178-4F65-A7C7-5EDF3A65C51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0448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0EC35-911E-700F-5FB9-5E08E3CED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4A37A-34B0-D54B-5E72-BB78C5226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F1742F-321B-0A07-15A7-7E7E26843A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7FA258-4ADB-28FB-6F58-27175756F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CA8C6-3603-4769-A8E5-4C765AA883E0}" type="datetimeFigureOut">
              <a:rPr lang="en-MY" smtClean="0"/>
              <a:t>3/2/2023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6232C4-9BE6-9775-16C7-F3BBAF2D0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01E1BC-7E18-6D40-339B-E7665A23A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C79-2178-4F65-A7C7-5EDF3A65C51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8789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DA727-0672-0939-BB78-6CFD6B6C9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ABB5ED-8453-1376-B39E-48A7298510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C197DF-F721-E41D-D2AE-E3DFBF9009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2CA162-8338-35D4-57F1-8F55E376B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CA8C6-3603-4769-A8E5-4C765AA883E0}" type="datetimeFigureOut">
              <a:rPr lang="en-MY" smtClean="0"/>
              <a:t>3/2/2023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F56F83-3455-3D87-872A-35819AE00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18520C-7029-3022-EAC9-40130EB34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C79-2178-4F65-A7C7-5EDF3A65C51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48197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AC319E-C82E-F235-790C-89D734008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F75E15-6E6B-2117-E10F-94EB4522F7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7E5072-864A-E297-8C1C-649E82F047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CA8C6-3603-4769-A8E5-4C765AA883E0}" type="datetimeFigureOut">
              <a:rPr lang="en-MY" smtClean="0"/>
              <a:t>3/2/2023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8233B3-66FA-E657-DA5D-C138AA8602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454FAA-7235-D398-4B17-81C60926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59C79-2178-4F65-A7C7-5EDF3A65C51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13223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F90D8F36-69E0-F6EB-2B42-B8CEE3D46C5E}"/>
              </a:ext>
            </a:extLst>
          </p:cNvPr>
          <p:cNvSpPr txBox="1"/>
          <p:nvPr/>
        </p:nvSpPr>
        <p:spPr>
          <a:xfrm>
            <a:off x="129728" y="46963"/>
            <a:ext cx="6404421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500" dirty="0">
                <a:solidFill>
                  <a:srgbClr val="FF0000"/>
                </a:solidFill>
              </a:rPr>
              <a:t>Current </a:t>
            </a:r>
            <a:r>
              <a:rPr lang="en-US" sz="1500" b="1" dirty="0">
                <a:solidFill>
                  <a:srgbClr val="FF0000"/>
                </a:solidFill>
              </a:rPr>
              <a:t>Secondary perform Login</a:t>
            </a:r>
            <a:r>
              <a:rPr lang="en-US" sz="1500" dirty="0">
                <a:solidFill>
                  <a:srgbClr val="FF0000"/>
                </a:solidFill>
              </a:rPr>
              <a:t> screen flow – Will need to change</a:t>
            </a:r>
            <a:endParaRPr lang="en-MY" sz="1500" dirty="0">
              <a:solidFill>
                <a:srgbClr val="FF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A9656F2-08C8-19C2-6651-2FD1BAB5B8F5}"/>
              </a:ext>
            </a:extLst>
          </p:cNvPr>
          <p:cNvSpPr txBox="1"/>
          <p:nvPr/>
        </p:nvSpPr>
        <p:spPr>
          <a:xfrm>
            <a:off x="5634335" y="2961048"/>
            <a:ext cx="3134256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500" dirty="0">
                <a:solidFill>
                  <a:srgbClr val="FF0000"/>
                </a:solidFill>
              </a:rPr>
              <a:t>Take out the highlighted screens – Pls refer to </a:t>
            </a:r>
            <a:r>
              <a:rPr lang="en-US" sz="1500" b="1" dirty="0">
                <a:solidFill>
                  <a:srgbClr val="FF0000"/>
                </a:solidFill>
              </a:rPr>
              <a:t>Slide #2</a:t>
            </a:r>
            <a:endParaRPr lang="en-MY" sz="1500" b="1" dirty="0">
              <a:solidFill>
                <a:srgbClr val="FF0000"/>
              </a:solidFill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FD40CE57-6C50-2783-96A3-3B8839BADF5B}"/>
              </a:ext>
            </a:extLst>
          </p:cNvPr>
          <p:cNvGrpSpPr/>
          <p:nvPr/>
        </p:nvGrpSpPr>
        <p:grpSpPr>
          <a:xfrm>
            <a:off x="108545" y="449422"/>
            <a:ext cx="12013835" cy="3420330"/>
            <a:chOff x="108545" y="449422"/>
            <a:chExt cx="12013835" cy="3420330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F76C2802-DE37-47A8-732E-2DCAC26CEA1F}"/>
                </a:ext>
              </a:extLst>
            </p:cNvPr>
            <p:cNvGrpSpPr/>
            <p:nvPr/>
          </p:nvGrpSpPr>
          <p:grpSpPr>
            <a:xfrm>
              <a:off x="108545" y="506676"/>
              <a:ext cx="12013835" cy="3363076"/>
              <a:chOff x="-60771" y="438399"/>
              <a:chExt cx="12377866" cy="3499631"/>
            </a:xfrm>
          </p:grpSpPr>
          <p:pic>
            <p:nvPicPr>
              <p:cNvPr id="16" name="Picture 15">
                <a:extLst>
                  <a:ext uri="{FF2B5EF4-FFF2-40B4-BE49-F238E27FC236}">
                    <a16:creationId xmlns:a16="http://schemas.microsoft.com/office/drawing/2014/main" id="{884554F7-10CD-82CB-960A-8965400DDB2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-60771" y="438399"/>
                <a:ext cx="4546918" cy="3499631"/>
              </a:xfrm>
              <a:prstGeom prst="rect">
                <a:avLst/>
              </a:prstGeom>
            </p:spPr>
          </p:pic>
          <p:pic>
            <p:nvPicPr>
              <p:cNvPr id="20" name="Picture 19">
                <a:extLst>
                  <a:ext uri="{FF2B5EF4-FFF2-40B4-BE49-F238E27FC236}">
                    <a16:creationId xmlns:a16="http://schemas.microsoft.com/office/drawing/2014/main" id="{E4506202-854D-4467-01E3-7A62572832C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543350" y="618265"/>
                <a:ext cx="6824221" cy="1582649"/>
              </a:xfrm>
              <a:prstGeom prst="rect">
                <a:avLst/>
              </a:prstGeom>
            </p:spPr>
          </p:pic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838294B8-F682-E107-BB1A-8D48FD889AB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437108" y="622064"/>
                <a:ext cx="879987" cy="1575049"/>
              </a:xfrm>
              <a:prstGeom prst="rect">
                <a:avLst/>
              </a:prstGeom>
            </p:spPr>
          </p:pic>
        </p:grp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1AAA27A5-CA72-274B-ED3C-98CD1DE95EC3}"/>
                </a:ext>
              </a:extLst>
            </p:cNvPr>
            <p:cNvSpPr/>
            <p:nvPr/>
          </p:nvSpPr>
          <p:spPr>
            <a:xfrm>
              <a:off x="4526577" y="449422"/>
              <a:ext cx="5836623" cy="2156921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</p:grpSp>
    </p:spTree>
    <p:extLst>
      <p:ext uri="{BB962C8B-B14F-4D97-AF65-F5344CB8AC3E}">
        <p14:creationId xmlns:p14="http://schemas.microsoft.com/office/powerpoint/2010/main" val="978103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60DEF7FB-75D2-11E4-0062-D7141406BEF6}"/>
              </a:ext>
            </a:extLst>
          </p:cNvPr>
          <p:cNvSpPr txBox="1"/>
          <p:nvPr/>
        </p:nvSpPr>
        <p:spPr>
          <a:xfrm>
            <a:off x="129728" y="46963"/>
            <a:ext cx="5966271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rgbClr val="FF0000"/>
                </a:solidFill>
              </a:rPr>
              <a:t>Result of display - Confirmed by OCBC – Secondary Screen flow</a:t>
            </a:r>
            <a:endParaRPr lang="en-MY" sz="1500" b="1" dirty="0">
              <a:solidFill>
                <a:srgbClr val="FF0000"/>
              </a:solidFill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C3B471D6-5EC8-2621-8F77-E25A6D745E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730" y="781381"/>
            <a:ext cx="6695238" cy="2647619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0953F6C5-6EF0-4CE2-7E75-BA7C7E640D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2404" y="1013930"/>
            <a:ext cx="3057143" cy="23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827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43F027D6-5D67-AFA5-E983-4302D1509040}"/>
              </a:ext>
            </a:extLst>
          </p:cNvPr>
          <p:cNvSpPr txBox="1"/>
          <p:nvPr/>
        </p:nvSpPr>
        <p:spPr>
          <a:xfrm>
            <a:off x="4287575" y="3365490"/>
            <a:ext cx="5047752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rgbClr val="FF0000"/>
                </a:solidFill>
              </a:rPr>
              <a:t>Software Token Enrollment screens will replace here</a:t>
            </a:r>
            <a:endParaRPr lang="en-MY" sz="1500" b="1" dirty="0">
              <a:solidFill>
                <a:srgbClr val="FF0000"/>
              </a:solidFill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D57C911F-3A2D-5A10-349C-8E644D502BE6}"/>
              </a:ext>
            </a:extLst>
          </p:cNvPr>
          <p:cNvGrpSpPr/>
          <p:nvPr/>
        </p:nvGrpSpPr>
        <p:grpSpPr>
          <a:xfrm>
            <a:off x="0" y="999300"/>
            <a:ext cx="11925216" cy="4009269"/>
            <a:chOff x="0" y="95531"/>
            <a:chExt cx="11925216" cy="4009269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909FE484-0ACE-4E4D-DF8E-AAD71EEB3D0D}"/>
                </a:ext>
              </a:extLst>
            </p:cNvPr>
            <p:cNvGrpSpPr/>
            <p:nvPr/>
          </p:nvGrpSpPr>
          <p:grpSpPr>
            <a:xfrm>
              <a:off x="0" y="304800"/>
              <a:ext cx="11925216" cy="3800000"/>
              <a:chOff x="0" y="0"/>
              <a:chExt cx="11925216" cy="3800000"/>
            </a:xfrm>
          </p:grpSpPr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E0E64F37-75B3-8E52-12EE-61088F4BF57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0" y="0"/>
                <a:ext cx="3317495" cy="3733806"/>
              </a:xfrm>
              <a:prstGeom prst="rect">
                <a:avLst/>
              </a:prstGeom>
            </p:spPr>
          </p:pic>
          <p:pic>
            <p:nvPicPr>
              <p:cNvPr id="11" name="Picture 10">
                <a:extLst>
                  <a:ext uri="{FF2B5EF4-FFF2-40B4-BE49-F238E27FC236}">
                    <a16:creationId xmlns:a16="http://schemas.microsoft.com/office/drawing/2014/main" id="{CC0B0CAC-55B4-198B-A2D9-F1B0D82F893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85222" y="0"/>
                <a:ext cx="6738933" cy="1647445"/>
              </a:xfrm>
              <a:prstGeom prst="rect">
                <a:avLst/>
              </a:prstGeom>
            </p:spPr>
          </p:pic>
          <p:pic>
            <p:nvPicPr>
              <p:cNvPr id="14" name="Picture 13">
                <a:extLst>
                  <a:ext uri="{FF2B5EF4-FFF2-40B4-BE49-F238E27FC236}">
                    <a16:creationId xmlns:a16="http://schemas.microsoft.com/office/drawing/2014/main" id="{8630DD5B-B609-4E14-076C-8773C4821EE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591883" y="0"/>
                <a:ext cx="1333333" cy="3800000"/>
              </a:xfrm>
              <a:prstGeom prst="rect">
                <a:avLst/>
              </a:prstGeom>
            </p:spPr>
          </p:pic>
        </p:grp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9EE405B-80EA-2A76-D2C7-E83663E971B8}"/>
                </a:ext>
              </a:extLst>
            </p:cNvPr>
            <p:cNvSpPr/>
            <p:nvPr/>
          </p:nvSpPr>
          <p:spPr>
            <a:xfrm>
              <a:off x="3472477" y="95531"/>
              <a:ext cx="6954223" cy="2156921"/>
            </a:xfrm>
            <a:prstGeom prst="rect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36F7733C-15A7-B9B2-30A4-507C4811CBF4}"/>
              </a:ext>
            </a:extLst>
          </p:cNvPr>
          <p:cNvSpPr txBox="1"/>
          <p:nvPr/>
        </p:nvSpPr>
        <p:spPr>
          <a:xfrm>
            <a:off x="129728" y="46963"/>
            <a:ext cx="5966271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rgbClr val="FF0000"/>
                </a:solidFill>
              </a:rPr>
              <a:t>2ndary device login flow – After Primary device approval</a:t>
            </a:r>
            <a:endParaRPr lang="en-MY" sz="15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795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50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Jimmy Jiun Phang</dc:creator>
  <cp:lastModifiedBy>Jimmy Jiun Phang</cp:lastModifiedBy>
  <cp:revision>10</cp:revision>
  <dcterms:created xsi:type="dcterms:W3CDTF">2023-02-03T04:43:52Z</dcterms:created>
  <dcterms:modified xsi:type="dcterms:W3CDTF">2023-02-03T07:58:14Z</dcterms:modified>
</cp:coreProperties>
</file>