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15" autoAdjust="0"/>
    <p:restoredTop sz="94660"/>
  </p:normalViewPr>
  <p:slideViewPr>
    <p:cSldViewPr snapToGrid="0">
      <p:cViewPr varScale="1">
        <p:scale>
          <a:sx n="78" d="100"/>
          <a:sy n="78" d="100"/>
        </p:scale>
        <p:origin x="7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01D00-1EB9-A9F4-F04F-28D049C1C6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65045D-78B6-AA32-7ED5-5BB3855E76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DADBA2-B14B-B7AC-A0D0-FFB7ED6FF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6BCA-0054-4345-B41A-369A16DA83EB}" type="datetimeFigureOut">
              <a:rPr lang="en-MY" smtClean="0"/>
              <a:t>8/2/2023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E7F1E-8B19-0CA2-1209-0723FBD4F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5A69F-6747-98A4-E5C4-5AA382241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84A0-AC5B-4B4A-9B32-D52FEF5E540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43237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CAD99-F61F-3A87-0E14-FADFE7F16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1F0D77-3549-D5CC-C968-827ED20754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17FDBF-6300-E060-1380-A18BE2E91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6BCA-0054-4345-B41A-369A16DA83EB}" type="datetimeFigureOut">
              <a:rPr lang="en-MY" smtClean="0"/>
              <a:t>8/2/2023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0DE57F-E09E-C7E9-D2BB-4168D0CB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22E4B-37F5-FB5E-2D41-EC088B49F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84A0-AC5B-4B4A-9B32-D52FEF5E540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12995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AF42CF-3814-1064-4444-081A23A9FD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35F77A-E7D9-1BFF-5C9E-6936090BB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B74B5-731D-4211-728B-0ABB9C82F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6BCA-0054-4345-B41A-369A16DA83EB}" type="datetimeFigureOut">
              <a:rPr lang="en-MY" smtClean="0"/>
              <a:t>8/2/2023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FEBF2A-1084-015D-4C88-CD6C3A231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33B15-94C9-B95A-075F-C935ACBF3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84A0-AC5B-4B4A-9B32-D52FEF5E540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71893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99153-DF6F-6CE9-2EFC-B0ADB93BD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41FE5-294F-1E8E-5570-8D6A16740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14736-CA42-D058-BF99-B6FD82177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6BCA-0054-4345-B41A-369A16DA83EB}" type="datetimeFigureOut">
              <a:rPr lang="en-MY" smtClean="0"/>
              <a:t>8/2/2023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CB36A-B874-8475-C523-CEB08B701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B6A56E-AFE4-5B5E-ABF2-6A740793F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84A0-AC5B-4B4A-9B32-D52FEF5E540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78530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85F1E-1FA6-6E25-E8C1-EB68B973C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BF1257-FFCA-903B-9DBC-7BA4E72B9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13641F-B126-ADE8-26D5-6681261C0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6BCA-0054-4345-B41A-369A16DA83EB}" type="datetimeFigureOut">
              <a:rPr lang="en-MY" smtClean="0"/>
              <a:t>8/2/2023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0C53A-B52A-5433-A52B-F74D74149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563A0B-FFDB-DFF4-8ACE-5B18F06CA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84A0-AC5B-4B4A-9B32-D52FEF5E540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5951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D4494-A508-7DA4-6226-E7E1B1891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C93D0-9B4A-932A-5885-4E21982278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A912BA-28E2-4F31-9F76-E9B23DB15A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BE398F-9354-5EDC-0F5A-B144BEAC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6BCA-0054-4345-B41A-369A16DA83EB}" type="datetimeFigureOut">
              <a:rPr lang="en-MY" smtClean="0"/>
              <a:t>8/2/2023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11F4E6-6D69-0FCF-B667-8047100F6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ECA734-59AF-B2A0-F57E-4FF454AEF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84A0-AC5B-4B4A-9B32-D52FEF5E540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4593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17E37-CF92-0B94-F491-DD4703786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4AFE38-81EA-9185-15D7-E6CED424A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82BFBC-D42C-2805-76D9-05B819AFAF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53D44E-77C5-2FCF-01FE-DF62731AC0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9788D5-BC14-44EA-98B8-050EADCF38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0763C8-4C22-C3F2-9E2C-E3501E8A1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6BCA-0054-4345-B41A-369A16DA83EB}" type="datetimeFigureOut">
              <a:rPr lang="en-MY" smtClean="0"/>
              <a:t>8/2/2023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029DCE-E10A-C7B7-44C0-D6E4A746B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D1273D-3870-EE3F-C9F3-B2A06AC42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84A0-AC5B-4B4A-9B32-D52FEF5E540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6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D1EB0-B714-EAB0-9F9C-C03CB0CA2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833679-2CB5-27F2-5AA7-A70FC9C67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6BCA-0054-4345-B41A-369A16DA83EB}" type="datetimeFigureOut">
              <a:rPr lang="en-MY" smtClean="0"/>
              <a:t>8/2/2023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C75A8D-9C6F-F78C-B9A8-368F65035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B6437A-EB07-E330-B20E-67B7593C6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84A0-AC5B-4B4A-9B32-D52FEF5E540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4272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3E1C6B-3343-35D8-80BC-426E49864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6BCA-0054-4345-B41A-369A16DA83EB}" type="datetimeFigureOut">
              <a:rPr lang="en-MY" smtClean="0"/>
              <a:t>8/2/2023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921AE5-BFD2-F1DD-EA99-78D545FF5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EE07FD-63E0-5636-4289-39395D004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84A0-AC5B-4B4A-9B32-D52FEF5E540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01853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47C66-C30D-3DF3-B470-A0CF4B995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96DFA-C608-22EC-11AE-B34BF8A32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866995-010F-E375-8576-B9CA89F1C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F99DB9-0D32-BA14-B6FA-A4F92AAD6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6BCA-0054-4345-B41A-369A16DA83EB}" type="datetimeFigureOut">
              <a:rPr lang="en-MY" smtClean="0"/>
              <a:t>8/2/2023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177241-5445-624B-37C5-5C4073668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A183F2-073C-9880-C101-CA1DFB9EB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84A0-AC5B-4B4A-9B32-D52FEF5E540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51984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CF25C-EC5A-4FD5-DDFE-289A4380A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5F5CEA-B06E-F8C0-24A2-2C16CC5D1F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EBB7-027F-5A7C-9131-032A876F27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A4978-C732-912E-586F-2754F2621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6BCA-0054-4345-B41A-369A16DA83EB}" type="datetimeFigureOut">
              <a:rPr lang="en-MY" smtClean="0"/>
              <a:t>8/2/2023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A655D0-D26F-751B-5DEA-C17352781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5754E4-46BA-EE3E-CA19-9A36D374F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84A0-AC5B-4B4A-9B32-D52FEF5E540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70912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5815F1-C0E3-5BDC-7B59-3410A6520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DA9DA3-7243-40B8-F7CE-ED243B050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978B6-6DC5-211B-C83A-699FD7EB8A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E6BCA-0054-4345-B41A-369A16DA83EB}" type="datetimeFigureOut">
              <a:rPr lang="en-MY" smtClean="0"/>
              <a:t>8/2/2023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9A52C-D67D-C2BE-4F7E-BA7B3F8FE4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5F109-0F77-DE30-C416-B937ABAC87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884A0-AC5B-4B4A-9B32-D52FEF5E540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54896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F106A13-FC0D-FCAB-FCCF-7EFE1A1FC40A}"/>
              </a:ext>
            </a:extLst>
          </p:cNvPr>
          <p:cNvSpPr txBox="1"/>
          <p:nvPr/>
        </p:nvSpPr>
        <p:spPr>
          <a:xfrm>
            <a:off x="262427" y="4436770"/>
            <a:ext cx="6098058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MY" sz="1300" dirty="0"/>
          </a:p>
          <a:p>
            <a:r>
              <a:rPr lang="en-MY" sz="1300" dirty="0"/>
              <a:t>clicking download PDF button - will call </a:t>
            </a:r>
            <a:r>
              <a:rPr lang="en-MY" sz="1300" dirty="0" err="1"/>
              <a:t>estatementdownload</a:t>
            </a:r>
            <a:endParaRPr lang="en-MY" sz="1300" dirty="0"/>
          </a:p>
          <a:p>
            <a:endParaRPr lang="en-MY" sz="1300" dirty="0"/>
          </a:p>
          <a:p>
            <a:r>
              <a:rPr lang="en-MY" sz="1300" dirty="0"/>
              <a:t>for the display of month in the Year of 2023 </a:t>
            </a:r>
          </a:p>
          <a:p>
            <a:r>
              <a:rPr lang="en-MY" sz="1300" dirty="0"/>
              <a:t>- display Jan &amp; </a:t>
            </a:r>
            <a:r>
              <a:rPr lang="en-MY" sz="1300" dirty="0" err="1"/>
              <a:t>Februay</a:t>
            </a:r>
            <a:endParaRPr lang="en-MY" sz="1300" dirty="0"/>
          </a:p>
          <a:p>
            <a:endParaRPr lang="en-MY" sz="1300" dirty="0"/>
          </a:p>
          <a:p>
            <a:r>
              <a:rPr lang="en-MY" sz="1300" dirty="0"/>
              <a:t>when it gets to next month  - March</a:t>
            </a:r>
          </a:p>
          <a:p>
            <a:r>
              <a:rPr lang="en-MY" sz="1300" dirty="0"/>
              <a:t>- display Jan Feb March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4E5F057-B05A-3961-00AF-6E6668BFE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4187" y="2956639"/>
            <a:ext cx="1787388" cy="387116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8B08153-E9ED-0899-460B-2B6E75163B1E}"/>
              </a:ext>
            </a:extLst>
          </p:cNvPr>
          <p:cNvSpPr txBox="1"/>
          <p:nvPr/>
        </p:nvSpPr>
        <p:spPr>
          <a:xfrm>
            <a:off x="491182" y="362116"/>
            <a:ext cx="6098058" cy="1092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MY" sz="1300" dirty="0"/>
          </a:p>
          <a:p>
            <a:r>
              <a:rPr lang="en-MY" sz="1300" dirty="0">
                <a:solidFill>
                  <a:srgbClr val="FF0000"/>
                </a:solidFill>
              </a:rPr>
              <a:t>Invalid period parameter value passing to BE.</a:t>
            </a:r>
          </a:p>
          <a:p>
            <a:endParaRPr lang="en-MY" sz="1300" dirty="0"/>
          </a:p>
          <a:p>
            <a:r>
              <a:rPr lang="en-MY" sz="1300" dirty="0"/>
              <a:t>Period : 202300</a:t>
            </a:r>
          </a:p>
          <a:p>
            <a:r>
              <a:rPr lang="en-MY" sz="1300" dirty="0"/>
              <a:t>The parameter value should be 202301 right if choosing January.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0FDA254-1C1A-C725-00A9-3EAFFB2609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55641"/>
            <a:ext cx="12192000" cy="90008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4599B8C-1424-6570-9C44-C5AE3BFBCC74}"/>
              </a:ext>
            </a:extLst>
          </p:cNvPr>
          <p:cNvSpPr txBox="1"/>
          <p:nvPr/>
        </p:nvSpPr>
        <p:spPr>
          <a:xfrm>
            <a:off x="-2058" y="-25408"/>
            <a:ext cx="609805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300" dirty="0"/>
              <a:t>QC 1330 – Account </a:t>
            </a:r>
            <a:r>
              <a:rPr lang="en-MY" sz="1300"/>
              <a:t>Statement – Invalid </a:t>
            </a:r>
            <a:endParaRPr lang="en-MY" sz="1300" dirty="0"/>
          </a:p>
        </p:txBody>
      </p:sp>
    </p:spTree>
    <p:extLst>
      <p:ext uri="{BB962C8B-B14F-4D97-AF65-F5344CB8AC3E}">
        <p14:creationId xmlns:p14="http://schemas.microsoft.com/office/powerpoint/2010/main" val="3163122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65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3</cp:revision>
  <dcterms:created xsi:type="dcterms:W3CDTF">2023-02-08T07:47:33Z</dcterms:created>
  <dcterms:modified xsi:type="dcterms:W3CDTF">2023-02-08T08:01:19Z</dcterms:modified>
</cp:coreProperties>
</file>