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F7EB1-52B6-B244-9C69-EEA5946CF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F29A5-EDE9-84EE-4DBD-658BB92FA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FE5A4-9F70-31D5-DE81-CA02B67B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F0308-EED7-D945-D2FC-AEDCA6AA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E1422-D918-35F8-755E-659417DC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71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08F21-61EF-03C6-1AF2-0F646B0A7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61A4E-FFDA-8CD9-CF11-56848AB79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D4635-0416-A236-4390-41EAB2D3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198E2-46FB-B13D-CA48-8D7391146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6479F-DE0B-3188-BB0B-4D70EA3A5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68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AFC7A-FCE3-5EFB-3676-D82EAD738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23455-37F8-5276-22D3-349230355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F0266-6564-2487-65A6-EA74A0C7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6D492-59B7-D727-555F-75F2708FD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2FF1E-7EF0-02A5-9EE8-3E6F0559D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197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06D54-7822-070F-F2DD-E498707A7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4BCBF-A57C-E6F6-8A40-2F2DCD0D8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E7B3E-CB2A-7DB6-6C6C-7E6FD932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DC894-C785-FAB7-E227-972199D2D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EB8A1-54F1-B81A-502A-6D0E39A5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31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BED3-619F-C782-C98A-28B66E57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FDD75-EFC3-FBB9-A4B2-B2DBDB5F5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B01A-4F65-1AA2-B873-B34FF5D8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90406-D692-16EF-52C1-0CB6DE04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C0800-0415-8110-B48E-3D9D1881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639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F672-0623-98D8-64A5-F437FB87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B169-E158-B1CB-3D35-95A22F8B5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CAC38-548C-6DC6-A9EF-8009F1CF2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3BC1F4-DE97-E598-4ACC-2D00852F9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2377-9987-86A6-FE35-E683AB8B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E313A-AAB3-B555-DA5F-D956F7B60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173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E071-F5C6-B2CA-9530-6B9FE6FD0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AC9F5-A4FF-C4FE-1327-B2CD3FDDF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4D5B2-66FC-B1FE-DCFD-E293B250E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5A2006-E295-4683-9132-63597BAE8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C83CC-C22B-6D4D-9AE5-306A3DB2B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8D59A-5DCF-A385-F564-0B9FF951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CDE38-E614-227D-C6EE-91AAD3F2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04E97-1331-5BBD-7A54-B6400AB56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321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4DB6-147C-625E-971D-59EEFE1C0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A2366-E9AA-0415-7286-14ECD1A3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EC168-6CDC-21DF-BFDD-8FEAAB1D7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6D32B-0988-DC0F-BF5C-844C99F7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43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305E7D-BED8-A711-6CB5-48AABE98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1C88A5-1E9A-3B51-5217-9FE427D1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1C442-3971-1A36-CFCB-F0F9C598A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801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294C-9BDB-19F6-DD97-41B7D5B7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3B0AB-D6B4-F37E-2B96-9A77468D5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D9700-AFB3-1E10-245D-3AEBAD5ED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328FD-197F-2A60-B975-AD8D30F2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BC06C-2871-ECAB-FBD9-3650E308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F52C4-96FE-F95D-6E34-44B4E968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851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A6336-17DB-7719-97C5-84B8C6AE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69023-CC42-7178-2E40-1D10CF083A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DAAFC-C1CC-6724-E5BC-AAE87317B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11EDD-BBA0-B81A-4A02-445FC13C3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11672-4C1D-E443-BF83-89595E0F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C9884-0D55-FB3D-BC47-F8FD0D56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037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485900-E8C8-CC1E-A19A-4754CEC08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B08C9-C8DB-E460-E8B5-0FCB0017E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566BE-9769-37AE-ADA8-D3B7615AA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478ED-1AC1-4AE8-A60F-21C1D163977B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05B78-334D-CFBB-C761-C4DD4E953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29E2C-0A7A-A8BB-ED7F-7F4B2F401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37108-6B03-4978-BFD8-DCBA825E796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50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075566-8C97-C324-B3A2-2CE769707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54" y="1077524"/>
            <a:ext cx="11169091" cy="9763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5BE658-2C5E-2727-FF9E-3580F27113DB}"/>
              </a:ext>
            </a:extLst>
          </p:cNvPr>
          <p:cNvSpPr txBox="1"/>
          <p:nvPr/>
        </p:nvSpPr>
        <p:spPr>
          <a:xfrm>
            <a:off x="511453" y="250491"/>
            <a:ext cx="11169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QC1351  </a:t>
            </a:r>
            <a:r>
              <a:rPr lang="en-MY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- MA04 - replacing _malloc</a:t>
            </a:r>
            <a:endParaRPr lang="en-MY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319FCC-4C54-51DD-35B0-FAF23777920F}"/>
              </a:ext>
            </a:extLst>
          </p:cNvPr>
          <p:cNvSpPr txBox="1"/>
          <p:nvPr/>
        </p:nvSpPr>
        <p:spPr>
          <a:xfrm>
            <a:off x="511452" y="3105834"/>
            <a:ext cx="11169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Enhancement Effort – </a:t>
            </a:r>
            <a:r>
              <a:rPr lang="en-MY" dirty="0">
                <a:highlight>
                  <a:srgbClr val="00FF00"/>
                </a:highlight>
              </a:rPr>
              <a:t>1 day</a:t>
            </a:r>
            <a:r>
              <a:rPr lang="en-MY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4705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22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</cp:revision>
  <dcterms:created xsi:type="dcterms:W3CDTF">2023-05-29T07:48:06Z</dcterms:created>
  <dcterms:modified xsi:type="dcterms:W3CDTF">2023-05-29T09:51:30Z</dcterms:modified>
</cp:coreProperties>
</file>