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08B40-2E56-E11A-FB26-40DE330DF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E63C2-2189-5DBA-ADAE-9E44E0A0F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720C2-8784-FE4F-96DA-240FDF1F5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007D8-B8A7-B0C3-6F86-0E62016B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BB738-2E3E-6B3C-D430-ECF7F36B0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6687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BEBE4-3DBD-C1DD-8800-A701E92FA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EC6BBF-E0F8-8779-F450-914C4E423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82F3E-5CE6-3836-4748-AF5B3466B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51C78-21D0-488F-887D-2FE21CC82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E206C-0B54-1BAE-BACB-2ED6D1E98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937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72BC60-C6BF-455E-35FC-6AE6A3BE35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18C94-6A56-2125-1ED1-07460BE6F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45361-30D5-650B-55CB-24D1531E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6F955-14E4-6997-18D2-DE3D503F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CCDF8-C35F-6B59-C212-ED0674FCF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4540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8CAE-6719-39A2-82E1-BC0AC70B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DCA1A-2249-C49D-6E8F-3CD0584A9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D80C4-1A90-2E6E-70EE-B0DDA4C3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8EA5B-5876-DDB4-0371-96FCFDCBA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5A741-0BB4-20CA-4893-3EDAE4D95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797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268C2-11BF-3AB2-CCE9-697C395BA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2D50C-99CB-0154-27D0-5917C7261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629C3-4EA1-2444-24D6-CE304422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BE726-73EE-229C-4E24-D57BC265C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BDE97-339B-A7F6-EB0D-BB247179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569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D4E37-382A-2B32-8F67-FC2D87988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49F59-0C0E-E60A-8104-CCEF4ACE7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CBABE-309B-2881-37BC-5CE4C8725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4BA33-9BFB-F430-F942-35F2C439C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0C0CB-C783-B2E9-930A-90442E417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3A856-41F2-5FAD-EB59-382E500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5454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1AC8A-8BCE-09D4-27EF-3FF4A705D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F25B9-E2D6-31DB-7AE7-4C2B61731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138ED-8411-2957-5703-65D61AE83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ECE947-84E7-FF18-A4CC-75379F1B2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0136FD-7719-4C92-7AC9-228E70FC4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B49830-3431-5001-F7A9-6AB54D9E7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3CE42F-0E46-7D2F-6A5A-30746432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E10893-85CE-AA80-4A34-E1F4460F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0666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54D9-96CB-5BCA-68A3-4A48C1D75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EA6417-B1D2-05F7-CA7D-F7EC4C6C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2E1C09-FF94-F211-E602-E797DC770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9BF27-D031-6A3B-CFA2-155D0BA69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1435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C03825-E1B2-6E67-3A4E-A77D83041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3561D-65F6-D785-9C21-67FB6986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BF413-A874-C558-B251-AD643F88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99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1F9A8-3456-9C78-C029-5DCBF6C3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F992C-A229-03C8-E3DB-9A7937499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CDAA8-F31B-F665-F160-F2DE6F5DD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1A484-EBED-FD74-57C5-E8435F02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68BDB-EB13-80BB-4371-3FD8D9CAA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E6FBF-C769-A83C-7B36-462ADD849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28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9C02-A114-AD58-DBE0-81B9B024D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8B29CD-C22F-5E8E-F8FB-A03B97B408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70128-95B3-9D80-727A-2CDF871B0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8BDED-1AC4-EB89-FB25-A2D970A9C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8EA5C-AECC-2995-AA2B-E3AD800E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9AE10-299B-F94A-8031-8284C320D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089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D5052-F70D-628D-A71B-5104CA6E5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115D1-C785-9769-943E-2171E8BC7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ACF6C-189F-5815-827E-C81756A3D5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5185-4554-4866-B55A-132E6143E82F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728A2-B586-9CBA-F237-7E5644A55F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A8DF5-9B2D-1497-1C58-9F246B5CF5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8373-35AE-4A4C-8E9C-02C9701EED4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292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87E003-E608-26A9-2CD4-6D6A7CFD5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82" y="2083271"/>
            <a:ext cx="11083636" cy="21221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DAF184-2C35-EDE3-87D3-EED26983ECE9}"/>
              </a:ext>
            </a:extLst>
          </p:cNvPr>
          <p:cNvSpPr txBox="1"/>
          <p:nvPr/>
        </p:nvSpPr>
        <p:spPr>
          <a:xfrm>
            <a:off x="511453" y="224612"/>
            <a:ext cx="1116909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QC1352  - MA05 – </a:t>
            </a:r>
            <a:r>
              <a:rPr lang="en-MY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memcyp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MY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MY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dirty="0"/>
              <a:t>Need your assistance t check our project if we are using those _</a:t>
            </a:r>
            <a:r>
              <a:rPr lang="en-US" dirty="0" err="1"/>
              <a:t>strcat</a:t>
            </a:r>
            <a:r>
              <a:rPr lang="en-US" dirty="0"/>
              <a:t>, _</a:t>
            </a:r>
            <a:r>
              <a:rPr lang="en-US" dirty="0" err="1"/>
              <a:t>fopen</a:t>
            </a:r>
            <a:r>
              <a:rPr lang="en-US" dirty="0"/>
              <a:t>...</a:t>
            </a:r>
            <a:r>
              <a:rPr lang="en-US" dirty="0" err="1"/>
              <a:t>etc</a:t>
            </a:r>
            <a:r>
              <a:rPr lang="en-US" dirty="0"/>
              <a:t> or not, if no then revert back to them we don't use any of them.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7444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FC163F-46A8-100C-E2ED-F792495DE835}"/>
              </a:ext>
            </a:extLst>
          </p:cNvPr>
          <p:cNvSpPr txBox="1"/>
          <p:nvPr/>
        </p:nvSpPr>
        <p:spPr>
          <a:xfrm>
            <a:off x="795787" y="379888"/>
            <a:ext cx="609456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MY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this is example from method </a:t>
            </a:r>
            <a:r>
              <a:rPr lang="en-MY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memcpy</a:t>
            </a:r>
            <a:r>
              <a:rPr lang="en-MY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can you change name the method </a:t>
            </a:r>
          </a:p>
          <a:p>
            <a:endParaRPr lang="en-MY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MY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MY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053234-8708-8389-078D-D1628CA0F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003" y="379888"/>
            <a:ext cx="3491230" cy="621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1591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</cp:revision>
  <dcterms:created xsi:type="dcterms:W3CDTF">2023-05-29T07:29:58Z</dcterms:created>
  <dcterms:modified xsi:type="dcterms:W3CDTF">2023-05-29T09:37:41Z</dcterms:modified>
</cp:coreProperties>
</file>