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754" autoAdjust="0"/>
    <p:restoredTop sz="94660"/>
  </p:normalViewPr>
  <p:slideViewPr>
    <p:cSldViewPr snapToGrid="0">
      <p:cViewPr varScale="1">
        <p:scale>
          <a:sx n="89" d="100"/>
          <a:sy n="89" d="100"/>
        </p:scale>
        <p:origin x="93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08B40-2E56-E11A-FB26-40DE330DFDF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5E63C2-2189-5DBA-ADAE-9E44E0A0F8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F720C2-8784-FE4F-96DA-240FDF1F57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185-4554-4866-B55A-132E6143E82F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A007D8-B8A7-B0C3-6F86-0E62016BD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36BB738-2E3E-6B3C-D430-ECF7F36B0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8373-35AE-4A4C-8E9C-02C9701EED4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166871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BEBE4-3DBD-C1DD-8800-A701E92FA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BEC6BBF-E0F8-8779-F450-914C4E423F6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382F3E-5CE6-3836-4748-AF5B3466B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185-4554-4866-B55A-132E6143E82F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9D51C78-21D0-488F-887D-2FE21CC82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3E206C-0B54-1BAE-BACB-2ED6D1E98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8373-35AE-4A4C-8E9C-02C9701EED4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269371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772BC60-C6BF-455E-35FC-6AE6A3BE35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C118C94-6A56-2125-1ED1-07460BE6F57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145361-30D5-650B-55CB-24D1531EE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185-4554-4866-B55A-132E6143E82F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D6F955-14E4-6997-18D2-DE3D503FAB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CCDF8-C35F-6B59-C212-ED0674FCF8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8373-35AE-4A4C-8E9C-02C9701EED4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145406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78CAE-6719-39A2-82E1-BC0AC70B8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3DCA1A-2249-C49D-6E8F-3CD0584A9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6D80C4-1A90-2E6E-70EE-B0DDA4C3F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185-4554-4866-B55A-132E6143E82F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38EA5B-5876-DDB4-0371-96FCFDCBA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05A741-0BB4-20CA-4893-3EDAE4D95A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8373-35AE-4A4C-8E9C-02C9701EED4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907971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268C2-11BF-3AB2-CCE9-697C395BAB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32D50C-99CB-0154-27D0-5917C7261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629C3-4EA1-2444-24D6-CE3044220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185-4554-4866-B55A-132E6143E82F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1BE726-73EE-229C-4E24-D57BC265C6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E7BDE97-339B-A7F6-EB0D-BB247179DE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8373-35AE-4A4C-8E9C-02C9701EED4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856946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5D4E37-382A-2B32-8F67-FC2D879882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49F59-0C0E-E60A-8104-CCEF4ACE760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7CBABE-309B-2881-37BC-5CE4C8725BF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94BA33-9BFB-F430-F942-35F2C439C8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185-4554-4866-B55A-132E6143E82F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C0C0CB-C783-B2E9-930A-90442E4171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FB3A856-41F2-5FAD-EB59-382E50077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8373-35AE-4A4C-8E9C-02C9701EED4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2354543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31AC8A-8BCE-09D4-27EF-3FF4A705D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5F25B9-E2D6-31DB-7AE7-4C2B61731D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D138ED-8411-2957-5703-65D61AE83E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CECE947-84E7-FF18-A4CC-75379F1B258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90136FD-7719-4C92-7AC9-228E70FC4E1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1B49830-3431-5001-F7A9-6AB54D9E7D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185-4554-4866-B55A-132E6143E82F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73CE42F-0E46-7D2F-6A5A-3074643230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6E10893-85CE-AA80-4A34-E1F4460F5E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8373-35AE-4A4C-8E9C-02C9701EED4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0066694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7E54D9-96CB-5BCA-68A3-4A48C1D752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EA6417-B1D2-05F7-CA7D-F7EC4C6C1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185-4554-4866-B55A-132E6143E82F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2E1C09-FF94-F211-E602-E797DC770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5A9BF27-D031-6A3B-CFA2-155D0BA698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8373-35AE-4A4C-8E9C-02C9701EED4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214350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0C03825-E1B2-6E67-3A4E-A77D83041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185-4554-4866-B55A-132E6143E82F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03561D-65F6-D785-9C21-67FB6986D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17BF413-A874-C558-B251-AD643F88A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8373-35AE-4A4C-8E9C-02C9701EED4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3829971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61F9A8-3456-9C78-C029-5DCBF6C3C8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F992C-A229-03C8-E3DB-9A7937499C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DCDAA8-F31B-F665-F160-F2DE6F5DDB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91A484-EBED-FD74-57C5-E8435F0283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185-4554-4866-B55A-132E6143E82F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068BDB-EB13-80BB-4371-3FD8D9CAA5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4E6FBF-C769-A83C-7B36-462ADD8497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8373-35AE-4A4C-8E9C-02C9701EED4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100287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89C02-A114-AD58-DBE0-81B9B024D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A8B29CD-C22F-5E8E-F8FB-A03B97B408C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M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570128-95B3-9D80-727A-2CDF871B0C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B8BDED-1AC4-EB89-FB25-A2D970A9C8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025185-4554-4866-B55A-132E6143E82F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98EA5C-AECC-2995-AA2B-E3AD800E8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39AE10-299B-F94A-8031-8284C320D4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788373-35AE-4A4C-8E9C-02C9701EED4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4908951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9ED5052-F70D-628D-A71B-5104CA6E5A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M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6115D1-C785-9769-943E-2171E8BC73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M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BACF6C-189F-5815-827E-C81756A3D5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025185-4554-4866-B55A-132E6143E82F}" type="datetimeFigureOut">
              <a:rPr lang="en-MY" smtClean="0"/>
              <a:t>29/5/2023</a:t>
            </a:fld>
            <a:endParaRPr lang="en-M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4728A2-B586-9CBA-F237-7E5644A55F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M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DA8DF5-9B2D-1497-1C58-9F246B5CF5C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788373-35AE-4A4C-8E9C-02C9701EED47}" type="slidenum">
              <a:rPr lang="en-MY" smtClean="0"/>
              <a:t>‹#›</a:t>
            </a:fld>
            <a:endParaRPr lang="en-MY"/>
          </a:p>
        </p:txBody>
      </p:sp>
    </p:spTree>
    <p:extLst>
      <p:ext uri="{BB962C8B-B14F-4D97-AF65-F5344CB8AC3E}">
        <p14:creationId xmlns:p14="http://schemas.microsoft.com/office/powerpoint/2010/main" val="852929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987E003-E608-26A9-2CD4-6D6A7CFD55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182" y="2083271"/>
            <a:ext cx="11083636" cy="2122111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6DAF184-2C35-EDE3-87D3-EED26983ECE9}"/>
              </a:ext>
            </a:extLst>
          </p:cNvPr>
          <p:cNvSpPr txBox="1"/>
          <p:nvPr/>
        </p:nvSpPr>
        <p:spPr>
          <a:xfrm>
            <a:off x="511453" y="224612"/>
            <a:ext cx="11169091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MY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QC1352  - MA05 – </a:t>
            </a:r>
            <a:r>
              <a:rPr lang="en-MY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memcyp</a:t>
            </a:r>
            <a:endParaRPr lang="en-MY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MY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MY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US" dirty="0"/>
              <a:t>Need your assistance t check our project if we are using those _</a:t>
            </a:r>
            <a:r>
              <a:rPr lang="en-US" dirty="0" err="1"/>
              <a:t>strcat</a:t>
            </a:r>
            <a:r>
              <a:rPr lang="en-US" dirty="0"/>
              <a:t>, _</a:t>
            </a:r>
            <a:r>
              <a:rPr lang="en-US" dirty="0" err="1"/>
              <a:t>fopen</a:t>
            </a:r>
            <a:r>
              <a:rPr lang="en-US" dirty="0"/>
              <a:t>...</a:t>
            </a:r>
            <a:r>
              <a:rPr lang="en-US" dirty="0" err="1"/>
              <a:t>etc</a:t>
            </a:r>
            <a:r>
              <a:rPr lang="en-US" dirty="0"/>
              <a:t> or not, if no then revert back to them we don't use any of them. </a:t>
            </a:r>
            <a:endParaRPr lang="en-MY" dirty="0"/>
          </a:p>
        </p:txBody>
      </p:sp>
    </p:spTree>
    <p:extLst>
      <p:ext uri="{BB962C8B-B14F-4D97-AF65-F5344CB8AC3E}">
        <p14:creationId xmlns:p14="http://schemas.microsoft.com/office/powerpoint/2010/main" val="17744499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24FC163F-46A8-100C-E2ED-F792495DE835}"/>
              </a:ext>
            </a:extLst>
          </p:cNvPr>
          <p:cNvSpPr txBox="1"/>
          <p:nvPr/>
        </p:nvSpPr>
        <p:spPr>
          <a:xfrm>
            <a:off x="795787" y="379888"/>
            <a:ext cx="6094562" cy="17543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endParaRPr lang="en-MY" sz="1800" dirty="0">
              <a:effectLst/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r>
              <a:rPr lang="en-MY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this is example from method </a:t>
            </a:r>
            <a:r>
              <a:rPr lang="en-MY" sz="1800" dirty="0" err="1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memcpy</a:t>
            </a:r>
            <a:r>
              <a:rPr lang="en-MY" sz="1800" dirty="0">
                <a:effectLst/>
                <a:latin typeface="Calibri" panose="020F0502020204030204" pitchFamily="34" charset="0"/>
                <a:ea typeface="DengXian" panose="02010600030101010101" pitchFamily="2" charset="-122"/>
                <a:cs typeface="Times New Roman" panose="02020603050405020304" pitchFamily="18" charset="0"/>
              </a:rPr>
              <a:t>, can you change name the method </a:t>
            </a:r>
          </a:p>
          <a:p>
            <a:endParaRPr lang="en-MY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MY" dirty="0">
              <a:latin typeface="Calibri" panose="020F0502020204030204" pitchFamily="34" charset="0"/>
              <a:ea typeface="DengXian" panose="02010600030101010101" pitchFamily="2" charset="-122"/>
              <a:cs typeface="Times New Roman" panose="02020603050405020304" pitchFamily="18" charset="0"/>
            </a:endParaRPr>
          </a:p>
          <a:p>
            <a:endParaRPr lang="en-MY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0B053234-8708-8389-078D-D1628CA0FFF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1003" y="379888"/>
            <a:ext cx="3491230" cy="62103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815917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127</TotalTime>
  <Words>54</Words>
  <Application>Microsoft Office PowerPoint</Application>
  <PresentationFormat>Widescreen</PresentationFormat>
  <Paragraphs>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Jimmy Jiun Phang</dc:creator>
  <cp:lastModifiedBy>Jimmy Jiun Phang</cp:lastModifiedBy>
  <cp:revision>2</cp:revision>
  <dcterms:created xsi:type="dcterms:W3CDTF">2023-05-29T07:29:58Z</dcterms:created>
  <dcterms:modified xsi:type="dcterms:W3CDTF">2023-05-29T09:37:41Z</dcterms:modified>
</cp:coreProperties>
</file>