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20" autoAdjust="0"/>
    <p:restoredTop sz="94660"/>
  </p:normalViewPr>
  <p:slideViewPr>
    <p:cSldViewPr snapToGrid="0">
      <p:cViewPr varScale="1">
        <p:scale>
          <a:sx n="89" d="100"/>
          <a:sy n="89" d="100"/>
        </p:scale>
        <p:origin x="91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B195-E00B-66AA-6285-D072AAAD43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DF52F0-A399-F439-CBFD-5AF3C7B95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0EB9A-8180-5613-434B-23A2041D8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B7786-BCFD-EBA6-450A-E7628B1F4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5D81A-97C5-2D0B-1B6C-12C9DDB99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8025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ACF3-BECD-1328-04F0-CC292516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2B28F-825D-6327-9425-3010D970E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4CB59-C21E-B7FB-BF95-948C964E3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47E12-2E2C-F6D0-66E3-1601EEB3E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BB226-DA3B-C347-22C3-289165E5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18953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84FAD-9EE6-DB54-B658-187D4332AD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EA2C43-12D9-6C6C-20FA-3E56F9869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2A2A7-43EE-2DEE-7573-1749FA46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CC7B2-B4BB-E463-E8C4-0861B9464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3C9ED-E68B-26B0-89CF-4F7700AD5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93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8A63B-229A-AB61-28DE-67A9F0D6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DBAE-07F1-A0A7-3FC6-A2215C09B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85CA-CFA1-DD64-5025-D8EC87934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4A9F3-9C22-1861-55CE-AF710AD3E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6EF92-C707-860C-8DDE-DDF145314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017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7044D-9687-78AD-A9B2-3D42C63AE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BB198-64FF-B4EC-EE13-B25AA2BD7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0FA33-4FAC-5AA5-0948-461DA6B5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3C778-05F3-38D1-C1B0-70B8D9984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0F05E-F67B-E879-B6C5-07EED434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369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236BC-5F69-F57B-FD1B-D7BDF2881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52C8E-284B-1A0E-E8D7-A85A7C410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0F3275-A8D4-BBC9-262F-A0C669D27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87388-145F-A13B-D4C3-6B8BE6B15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7F6C92-6929-096A-1B05-C86E41203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4B747-BDEE-C6A5-3C13-FD516D3B3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720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1E1C-B0BB-0ECE-5815-96D927E2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E8ED1A-ADFE-C9D1-1FEC-CE0106AC3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D65642-4556-E369-E7F1-485238CA5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13989-E646-CF5F-5FB4-BB801D0FB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21CEFE-3FFB-8C79-7A3C-A3096F11F5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FD87D4-6204-832D-2AA3-9D99C7217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D15F28-9781-41D7-3232-4290874C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08521-9F08-C6D6-7D76-0DE1566D3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9841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0C915-FB6A-35E4-CB38-DF77AC84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651BC1-6F78-6809-3CF8-417AD0130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D8394-7BF6-1742-D5CC-8BC383AF5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DBD61-245B-E2B8-E809-19BB84D89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7528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5D473-0CB5-2EDE-1C67-EB261D62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0F9D60-2051-BED3-668D-A029877A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AE2A1-7D61-2F12-78FB-2ED54602A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0787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29D5-24B6-E125-1F9E-5D410BFB1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A0F17-E326-72B9-A1B9-E2F077451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A900A3-0F46-6ADF-8853-ECB24AED6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38A2E-1CEF-9E73-ACB6-0983012C7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B5064-37AB-4134-E9D3-4901C55EC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7E35D8-DDB4-3EA9-BD7D-C89D722D0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005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939B5-ABA2-1956-5D5B-4FE605171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139799-A85E-DFA3-7E03-F0A9F03FB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C7AEF-981F-5D3A-6A88-15D407531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AB9B8-BD46-7EC5-6BC5-7AD6C0807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6E894-E29F-8770-831E-927B442A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A5934C-74F5-CFE2-9262-922C39ED3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349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0F012-927B-47BC-FDFE-679784154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C05CD-B4D4-57C2-9EAA-C01468C6D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3420D-2EE7-8EEB-3552-800B7AD83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AE709-30C8-4A56-A070-56E4807DD289}" type="datetimeFigureOut">
              <a:rPr lang="en-MY" smtClean="0"/>
              <a:t>29/5/2023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788DD-709F-64DA-D4BA-DEBDB0BBC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54F48-CF5A-3B63-1677-AED0F1CD9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E3848-27C7-40E5-96A5-394286D4256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1993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6BBCBD6-ABE7-7180-4658-5394709FC088}"/>
              </a:ext>
            </a:extLst>
          </p:cNvPr>
          <p:cNvSpPr txBox="1"/>
          <p:nvPr/>
        </p:nvSpPr>
        <p:spPr>
          <a:xfrm>
            <a:off x="554182" y="492506"/>
            <a:ext cx="101425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QC1353 - MA06 – </a:t>
            </a:r>
            <a:r>
              <a:rPr lang="en-MY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SecRandomCopyBytesSecRandomCopyBytes</a:t>
            </a:r>
            <a:endParaRPr lang="en-MY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MY" dirty="0"/>
              <a:t>  - Will change current secure random number generator to </a:t>
            </a:r>
            <a:r>
              <a:rPr lang="en-MY" dirty="0" err="1"/>
              <a:t>SecRandomCopyBytesSecRandomCopyBytes</a:t>
            </a:r>
            <a:endParaRPr lang="en-MY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F7A0913-F710-AF00-9A43-7A960B21D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82" y="1286526"/>
            <a:ext cx="11083636" cy="104141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B6D071-5047-587E-3C69-FA7F771BB6E5}"/>
              </a:ext>
            </a:extLst>
          </p:cNvPr>
          <p:cNvSpPr txBox="1"/>
          <p:nvPr/>
        </p:nvSpPr>
        <p:spPr>
          <a:xfrm>
            <a:off x="511452" y="3105834"/>
            <a:ext cx="111690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Enhancement Effort – </a:t>
            </a:r>
            <a:r>
              <a:rPr lang="en-MY" dirty="0">
                <a:highlight>
                  <a:srgbClr val="00FF00"/>
                </a:highlight>
              </a:rPr>
              <a:t>1 days </a:t>
            </a:r>
          </a:p>
        </p:txBody>
      </p:sp>
    </p:spTree>
    <p:extLst>
      <p:ext uri="{BB962C8B-B14F-4D97-AF65-F5344CB8AC3E}">
        <p14:creationId xmlns:p14="http://schemas.microsoft.com/office/powerpoint/2010/main" val="216007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9966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21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</cp:revision>
  <dcterms:created xsi:type="dcterms:W3CDTF">2023-05-29T07:50:37Z</dcterms:created>
  <dcterms:modified xsi:type="dcterms:W3CDTF">2023-05-29T09:58:11Z</dcterms:modified>
</cp:coreProperties>
</file>