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596AA-104B-C27C-7CB4-5AC0F33F8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39845-C645-CB4F-1D16-04AB30A04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7F934-9DA3-EBE7-B9EE-417DD8C10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6BC50-A9A3-AAD1-2AE2-93CCA8C4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369E6-C99B-ACCD-ABB0-C04436CC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362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94EB-4D97-B0A7-18E1-F5A73267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84E56-2B2C-C476-1086-81E31E5B3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681EF-7732-4B54-A71B-CD2A06B3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A5C62-54BF-C6D9-BF1C-9B14F8B7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3820-A1BD-020A-3CD7-81CCAD47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30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4D96D-26C0-18BD-333B-373C2FCA0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C4C0A-8720-B6AE-D4E1-C8D6C4F43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5ABF8-5441-1829-B770-FA03111E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56195-D0A7-B931-FCCD-D5240FDF1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68E2-3DF9-8F43-4CFE-9B2A666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79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3771-0D5F-D865-A53E-5DA1B964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385E5-7A77-FEBF-1D4D-63D0EA568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22A72-028E-3BE5-A713-C69081D6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9FA51-16B5-3561-5DA7-2DDE644B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EC602-3562-E219-D7E5-90116A13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018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51F3-BED0-72A8-F2CF-27A40217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E0363-1D87-9F42-5B2C-3833880D6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0D33D-5F03-DC67-784B-2F44B60C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E44F0-3556-6156-AEA2-2785A42E1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1988-140F-54F4-01AA-4ED9F296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477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63F0-0381-D3E8-E87E-57CA5873C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C383C-6F94-8314-8FF2-602D03FBB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668E8-9447-A98E-A9FE-841A3F210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A2F58-0714-B9BA-B142-A4B5BDDF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30793-63F9-0F18-306D-5B6BE3148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766F-A4B1-4D1E-1308-35589E0B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2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7200-6778-4B07-069A-046930A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E815E-130C-D60C-0DE7-6B5C85D16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7B33B-EB34-38AE-71E9-453EDC5FD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24B80-4F83-2872-6138-4136CA34D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656423-FF0B-FD95-D68C-C2B3D624F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563E4-C8AE-BC90-5B49-16037CA9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C2C486-605D-4CBB-A710-FDA7031B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30887-E79B-ACBA-7443-0840FDDA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366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438E-73BD-61A2-C2C7-0FF5515A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212BB-823C-2621-146C-FE08A056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9C972E-39E5-11DB-596E-E6E1D2A5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D0C8F-BFB0-586A-F769-3581B341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953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637AC-2934-404B-9D32-557848FF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C098-A66C-1AD8-CB8F-7C97949D9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A4C17-39C5-5A23-9A7D-4F71CD06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877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CF91-FF28-535D-9E07-A96DDC40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E91FF-7511-305B-8658-15520C2BA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B2FE6-044B-0897-30C9-20724536A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72C1C-1310-A4C1-C372-D442E7436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0302D-D1F5-9E81-C31B-4DA41DF9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0F3CF-AF1C-30FC-6C40-3C0C1871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455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4D98-C395-25B7-60B9-075B7F45F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35D7-AB77-01B8-7CDC-E4B27127EA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FDE67-D8B1-A84E-033A-F44E17D74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39DEC-2311-7C8E-F904-785AE094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8C83D-501D-C166-3AB5-5217F9EA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638FB-720C-D3B3-006C-C9AB7384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985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CBA56-6B3A-116A-28D5-0C994035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11F54-DF07-06F0-DD38-D9D8E4C6E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85A76-FE8E-D319-C382-AAE1D88A9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F2908-66FA-4301-9D4C-900F6FFD3C16}" type="datetimeFigureOut">
              <a:rPr lang="en-MY" smtClean="0"/>
              <a:t>31/5/2023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C0EEE-2334-83C1-D678-62C0B76BE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DB95A-6AB5-FB3F-15F7-CCB21866E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614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hyperlink" Target="https://docs.google.com/spreadsheets/d/1PXPeI7OE41Kla_MVub0XA_z5z0z5j1_WMq_ZDoTIQWQ/edit#gid=154612170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D1AF9C-07BE-2E4D-D7DC-16012C70C14D}"/>
              </a:ext>
            </a:extLst>
          </p:cNvPr>
          <p:cNvSpPr txBox="1"/>
          <p:nvPr/>
        </p:nvSpPr>
        <p:spPr>
          <a:xfrm>
            <a:off x="-1" y="0"/>
            <a:ext cx="8575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Historical - QC1333 - Mandatory Fields (IP Address) Needs to be added – FE – Part 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A059F-FB49-C033-90D6-D36A9B2B8CB3}"/>
              </a:ext>
            </a:extLst>
          </p:cNvPr>
          <p:cNvSpPr txBox="1"/>
          <p:nvPr/>
        </p:nvSpPr>
        <p:spPr>
          <a:xfrm>
            <a:off x="120479" y="314410"/>
            <a:ext cx="9913207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There will be a mandatory field for IP address</a:t>
            </a:r>
          </a:p>
          <a:p>
            <a:r>
              <a:rPr lang="en-US" sz="1400" dirty="0"/>
              <a:t>FE needs to pass in IP address </a:t>
            </a:r>
            <a:r>
              <a:rPr lang="en-US" sz="1400" dirty="0">
                <a:highlight>
                  <a:srgbClr val="FFFF00"/>
                </a:highlight>
              </a:rPr>
              <a:t>parameter</a:t>
            </a:r>
            <a:r>
              <a:rPr lang="en-US" sz="1400" dirty="0"/>
              <a:t> during each WS request.</a:t>
            </a:r>
          </a:p>
          <a:p>
            <a:r>
              <a:rPr lang="en-US" sz="1400" dirty="0"/>
              <a:t>Ultimately BE will include in header</a:t>
            </a:r>
            <a:r>
              <a:rPr lang="en-MY" sz="1400" dirty="0"/>
              <a:t> to pass it over to omni.</a:t>
            </a:r>
          </a:p>
          <a:p>
            <a:endParaRPr lang="en-MY" sz="1400" dirty="0"/>
          </a:p>
          <a:p>
            <a:r>
              <a:rPr lang="en-US" sz="1400" dirty="0"/>
              <a:t>FE can pass in as below:</a:t>
            </a:r>
          </a:p>
          <a:p>
            <a:endParaRPr lang="en-US" sz="1400" dirty="0"/>
          </a:p>
          <a:p>
            <a:r>
              <a:rPr lang="en-US" sz="1400" dirty="0"/>
              <a:t>Alternative IP: FE may choose anyone of below to pass in to BE. </a:t>
            </a:r>
            <a:r>
              <a:rPr lang="en-US" sz="1400" dirty="0">
                <a:solidFill>
                  <a:srgbClr val="FF0000"/>
                </a:solidFill>
              </a:rPr>
              <a:t>FE needs to add IP value to request body not header, and the key param for this value is the </a:t>
            </a:r>
            <a:r>
              <a:rPr lang="en-US" sz="1400" dirty="0" err="1">
                <a:solidFill>
                  <a:srgbClr val="FF0000"/>
                </a:solidFill>
              </a:rPr>
              <a:t>ip</a:t>
            </a:r>
            <a:r>
              <a:rPr lang="en-US" sz="1400" dirty="0">
                <a:solidFill>
                  <a:srgbClr val="FF0000"/>
                </a:solidFill>
              </a:rPr>
              <a:t> address.</a:t>
            </a:r>
            <a:endParaRPr lang="en-US" sz="1400" dirty="0"/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Local IP </a:t>
            </a:r>
            <a:r>
              <a:rPr lang="en-US" sz="1400" dirty="0">
                <a:solidFill>
                  <a:srgbClr val="00B050"/>
                </a:solidFill>
              </a:rPr>
              <a:t>(Android OS 11 and above may not able to get due to device security reason)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IP Gateway – Android -</a:t>
            </a:r>
            <a:endParaRPr lang="en-US" sz="1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highlight>
                  <a:srgbClr val="FFFF00"/>
                </a:highlight>
              </a:rPr>
              <a:t>IP ISP – FE to use.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Proxy IP – iOS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r>
              <a:rPr lang="en-US" sz="1400" dirty="0"/>
              <a:t>Remark:</a:t>
            </a:r>
          </a:p>
          <a:p>
            <a:r>
              <a:rPr lang="en-US" sz="1400" dirty="0"/>
              <a:t>IP address still pending on decision whether which one to use. Will update again after we provide the sample IP as mentioned above.</a:t>
            </a:r>
          </a:p>
          <a:p>
            <a:r>
              <a:rPr lang="en-US" sz="1400" dirty="0">
                <a:highlight>
                  <a:srgbClr val="FFFF00"/>
                </a:highlight>
              </a:rPr>
              <a:t>***** OCBC decided to use ISP IP address.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15.6 maintenance/submit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TimeDepositAccountMaintenanceSubmit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–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15.4 opening/submit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TimeDepositAccountOpeningAcknowledgement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10.15 payment/submit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PaymentConfirmSubmit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10.12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fundstransfer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3.3 user/authenticate 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PerformLoginv2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CC9780-F7B3-945D-2AD9-946384B8A608}"/>
              </a:ext>
            </a:extLst>
          </p:cNvPr>
          <p:cNvSpPr txBox="1"/>
          <p:nvPr/>
        </p:nvSpPr>
        <p:spPr>
          <a:xfrm>
            <a:off x="6999072" y="4171094"/>
            <a:ext cx="4431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strike="sngStrike" dirty="0"/>
              <a:t>Request Header in soap body – Tested good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69B3C-A5BC-29B0-19D8-A1C1F50BDA8C}"/>
              </a:ext>
            </a:extLst>
          </p:cNvPr>
          <p:cNvSpPr txBox="1"/>
          <p:nvPr/>
        </p:nvSpPr>
        <p:spPr>
          <a:xfrm>
            <a:off x="6999072" y="5290598"/>
            <a:ext cx="4431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New Request:</a:t>
            </a:r>
          </a:p>
          <a:p>
            <a:r>
              <a:rPr lang="en-MY" b="1" dirty="0">
                <a:solidFill>
                  <a:srgbClr val="FF0000"/>
                </a:solidFill>
              </a:rPr>
              <a:t>Request Header in soap header request</a:t>
            </a:r>
          </a:p>
        </p:txBody>
      </p:sp>
    </p:spTree>
    <p:extLst>
      <p:ext uri="{BB962C8B-B14F-4D97-AF65-F5344CB8AC3E}">
        <p14:creationId xmlns:p14="http://schemas.microsoft.com/office/powerpoint/2010/main" val="216348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D1AF9C-07BE-2E4D-D7DC-16012C70C14D}"/>
              </a:ext>
            </a:extLst>
          </p:cNvPr>
          <p:cNvSpPr txBox="1"/>
          <p:nvPr/>
        </p:nvSpPr>
        <p:spPr>
          <a:xfrm>
            <a:off x="-1" y="0"/>
            <a:ext cx="8575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>
                <a:highlight>
                  <a:srgbClr val="00FFFF"/>
                </a:highlight>
              </a:rPr>
              <a:t>QC1339</a:t>
            </a:r>
            <a:r>
              <a:rPr lang="en-MY" dirty="0"/>
              <a:t> - Mandatory Fields (IP Address) Needs to be added – FE – </a:t>
            </a:r>
            <a:r>
              <a:rPr lang="en-MY" b="1" dirty="0">
                <a:highlight>
                  <a:srgbClr val="00FFFF"/>
                </a:highlight>
              </a:rPr>
              <a:t>Part 2</a:t>
            </a:r>
            <a:r>
              <a:rPr lang="en-MY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A059F-FB49-C033-90D6-D36A9B2B8CB3}"/>
              </a:ext>
            </a:extLst>
          </p:cNvPr>
          <p:cNvSpPr txBox="1"/>
          <p:nvPr/>
        </p:nvSpPr>
        <p:spPr>
          <a:xfrm>
            <a:off x="120479" y="883750"/>
            <a:ext cx="991320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400" b="1" dirty="0">
              <a:highlight>
                <a:srgbClr val="FF00FF"/>
              </a:highlight>
            </a:endParaRPr>
          </a:p>
          <a:p>
            <a:r>
              <a:rPr lang="en-MY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1. Remove</a:t>
            </a:r>
            <a:r>
              <a:rPr lang="en-MY" sz="1400" b="1" dirty="0">
                <a:solidFill>
                  <a:srgbClr val="FF0000"/>
                </a:solidFill>
              </a:rPr>
              <a:t> mandatory field for IP address from request body:</a:t>
            </a:r>
          </a:p>
          <a:p>
            <a:endParaRPr lang="en-MY" sz="1400" dirty="0"/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15.6 maintenance/submit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TimeDepositAccountMaintenanceSubmit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–</a:t>
            </a: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15.4 opening/submit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TimeDepositAccountOpeningAcknowledgement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10.15 payment/submit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PaymentConfirmSubmit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10.12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fundstransfer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3.3 user/authenticate 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PerformLoginv2</a:t>
            </a:r>
          </a:p>
          <a:p>
            <a:endParaRPr lang="en-MY" sz="1400" dirty="0"/>
          </a:p>
          <a:p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69B3C-A5BC-29B0-19D8-A1C1F50BDA8C}"/>
              </a:ext>
            </a:extLst>
          </p:cNvPr>
          <p:cNvSpPr txBox="1"/>
          <p:nvPr/>
        </p:nvSpPr>
        <p:spPr>
          <a:xfrm>
            <a:off x="7639564" y="46166"/>
            <a:ext cx="4431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New Request:</a:t>
            </a:r>
          </a:p>
          <a:p>
            <a:r>
              <a:rPr lang="en-MY" b="1" dirty="0">
                <a:solidFill>
                  <a:srgbClr val="FF0000"/>
                </a:solidFill>
              </a:rPr>
              <a:t>Request Header in soap header request</a:t>
            </a:r>
          </a:p>
        </p:txBody>
      </p:sp>
    </p:spTree>
    <p:extLst>
      <p:ext uri="{BB962C8B-B14F-4D97-AF65-F5344CB8AC3E}">
        <p14:creationId xmlns:p14="http://schemas.microsoft.com/office/powerpoint/2010/main" val="291129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6B0A3-C8AF-757F-607F-733F441B6281}"/>
              </a:ext>
            </a:extLst>
          </p:cNvPr>
          <p:cNvSpPr txBox="1"/>
          <p:nvPr/>
        </p:nvSpPr>
        <p:spPr>
          <a:xfrm>
            <a:off x="-1" y="0"/>
            <a:ext cx="10972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>
                <a:highlight>
                  <a:srgbClr val="00FFFF"/>
                </a:highlight>
              </a:rPr>
              <a:t>QC1339</a:t>
            </a:r>
            <a:r>
              <a:rPr lang="en-MY" dirty="0"/>
              <a:t> - Mandatory Fields – IP Address needs to be added for ALL WS </a:t>
            </a:r>
            <a:r>
              <a:rPr lang="en-MY" dirty="0">
                <a:highlight>
                  <a:srgbClr val="00FFFF"/>
                </a:highlight>
              </a:rPr>
              <a:t>Part #2 – COMING Deployment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A7CE85-82FB-BC62-5A7F-F47754110515}"/>
              </a:ext>
            </a:extLst>
          </p:cNvPr>
          <p:cNvSpPr txBox="1"/>
          <p:nvPr/>
        </p:nvSpPr>
        <p:spPr>
          <a:xfrm>
            <a:off x="-2059" y="719413"/>
            <a:ext cx="1203753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Reference:</a:t>
            </a:r>
          </a:p>
          <a:p>
            <a:endParaRPr lang="en-MY" sz="1400" dirty="0"/>
          </a:p>
          <a:p>
            <a:r>
              <a:rPr lang="en-MY" sz="1400" dirty="0"/>
              <a:t>How many WSs do we have for Velocity Mobile?  ---- BE already been added into BE Spec (below link) including the OLD Web services. </a:t>
            </a:r>
            <a:r>
              <a:rPr lang="en-MY" sz="1400" dirty="0">
                <a:hlinkClick r:id="rId2"/>
              </a:rPr>
              <a:t>https://docs.google.com/spreadsheets/d/1PXPeI7OE41Kla_MVub0XA_z5z0z5j1_WMq_ZDoTIQWQ/edit#gid=1546121701</a:t>
            </a:r>
            <a:r>
              <a:rPr lang="en-MY" sz="1400" dirty="0"/>
              <a:t> </a:t>
            </a:r>
          </a:p>
          <a:p>
            <a:endParaRPr lang="en-MY" sz="1400" dirty="0"/>
          </a:p>
          <a:p>
            <a:endParaRPr lang="en-MY" sz="1400" dirty="0"/>
          </a:p>
          <a:p>
            <a:r>
              <a:rPr lang="en-MY" sz="1400" b="1" dirty="0"/>
              <a:t>2.</a:t>
            </a:r>
            <a:r>
              <a:rPr lang="en-MY" sz="1400" dirty="0"/>
              <a:t> FE - Please pass the IP in </a:t>
            </a:r>
            <a:r>
              <a:rPr lang="en-MY" sz="1400" b="1" dirty="0" err="1">
                <a:highlight>
                  <a:srgbClr val="FF00FF"/>
                </a:highlight>
              </a:rPr>
              <a:t>soapenv</a:t>
            </a:r>
            <a:r>
              <a:rPr lang="en-MY" sz="1400" b="1" dirty="0">
                <a:highlight>
                  <a:srgbClr val="FF00FF"/>
                </a:highlight>
              </a:rPr>
              <a:t> header request</a:t>
            </a:r>
            <a:r>
              <a:rPr lang="en-MY" sz="1400" dirty="0"/>
              <a:t> for every web services request. </a:t>
            </a:r>
            <a:r>
              <a:rPr lang="en-MY" sz="1400" b="1" dirty="0">
                <a:solidFill>
                  <a:srgbClr val="FF0000"/>
                </a:solidFill>
              </a:rPr>
              <a:t>{Please take out </a:t>
            </a:r>
            <a:r>
              <a:rPr lang="en-MY" sz="1400" b="1" dirty="0" err="1">
                <a:solidFill>
                  <a:srgbClr val="FF0000"/>
                </a:solidFill>
              </a:rPr>
              <a:t>IP:Parameter</a:t>
            </a:r>
            <a:r>
              <a:rPr lang="en-MY" sz="1400" b="1" dirty="0">
                <a:solidFill>
                  <a:srgbClr val="FF0000"/>
                </a:solidFill>
              </a:rPr>
              <a:t> from the body}</a:t>
            </a:r>
          </a:p>
          <a:p>
            <a:r>
              <a:rPr lang="en-MY" sz="1400" dirty="0"/>
              <a:t>- </a:t>
            </a:r>
            <a:r>
              <a:rPr lang="en-US" sz="1400" dirty="0">
                <a:highlight>
                  <a:srgbClr val="FFFF00"/>
                </a:highlight>
              </a:rPr>
              <a:t>IP ISP – FE to use.</a:t>
            </a:r>
          </a:p>
          <a:p>
            <a:endParaRPr lang="en-MY" sz="1400" dirty="0"/>
          </a:p>
          <a:p>
            <a:r>
              <a:rPr lang="en-MY" sz="1400" b="1" dirty="0"/>
              <a:t>3.</a:t>
            </a:r>
            <a:r>
              <a:rPr lang="en-MY" sz="1400" dirty="0"/>
              <a:t> BE – Please remain and added all new WS in header during each request to Omni for all WS.</a:t>
            </a:r>
          </a:p>
          <a:p>
            <a:endParaRPr lang="en-MY" sz="1400" dirty="0"/>
          </a:p>
          <a:p>
            <a:r>
              <a:rPr lang="en-MY" sz="1400" dirty="0"/>
              <a:t>-----------------------------------------------------------------------------------------------------------------------------------------------------------------</a:t>
            </a:r>
          </a:p>
          <a:p>
            <a:endParaRPr lang="en-MY" sz="1400" dirty="0"/>
          </a:p>
          <a:p>
            <a:r>
              <a:rPr lang="en-MY" sz="1400" dirty="0"/>
              <a:t>Please cross check the attached document with Total 153++ WS request would need to be included.</a:t>
            </a:r>
          </a:p>
          <a:p>
            <a:endParaRPr lang="en-MY" sz="1400" dirty="0"/>
          </a:p>
          <a:p>
            <a:pPr marL="285750" indent="-285750">
              <a:buFontTx/>
              <a:buChar char="-"/>
            </a:pPr>
            <a:r>
              <a:rPr lang="en-MY" sz="1400" dirty="0"/>
              <a:t>BE 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FE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iOS 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Android</a:t>
            </a:r>
            <a:r>
              <a:rPr lang="en-MY" sz="1400" dirty="0">
                <a:solidFill>
                  <a:srgbClr val="FF0000"/>
                </a:solidFill>
              </a:rPr>
              <a:t> </a:t>
            </a:r>
          </a:p>
          <a:p>
            <a:endParaRPr lang="en-MY" sz="1400" dirty="0"/>
          </a:p>
          <a:p>
            <a:r>
              <a:rPr lang="en-MY" sz="1400" dirty="0"/>
              <a:t>----------------------------------------------------------------------------------------------------------------------------------------------------</a:t>
            </a:r>
          </a:p>
          <a:p>
            <a:endParaRPr lang="en-MY" sz="1400" b="1" dirty="0"/>
          </a:p>
          <a:p>
            <a:r>
              <a:rPr lang="en-MY" sz="1400" b="1" dirty="0"/>
              <a:t>4. </a:t>
            </a:r>
            <a:r>
              <a:rPr lang="en-MY" sz="1400" dirty="0"/>
              <a:t>Effort</a:t>
            </a:r>
          </a:p>
          <a:p>
            <a:r>
              <a:rPr lang="en-MY" sz="1400" dirty="0"/>
              <a:t>- iOS - </a:t>
            </a:r>
          </a:p>
          <a:p>
            <a:r>
              <a:rPr lang="en-MY" sz="1400" dirty="0"/>
              <a:t>- Android - </a:t>
            </a:r>
          </a:p>
          <a:p>
            <a:pPr marL="285750" indent="-285750">
              <a:buFontTx/>
              <a:buChar char="-"/>
            </a:pPr>
            <a:endParaRPr lang="en-MY" sz="1400" dirty="0"/>
          </a:p>
          <a:p>
            <a:r>
              <a:rPr lang="en-MY" sz="1400" dirty="0"/>
              <a:t>2. Get a sample </a:t>
            </a:r>
            <a:r>
              <a:rPr lang="en-MY" sz="1400" dirty="0" err="1"/>
              <a:t>soapenv</a:t>
            </a:r>
            <a:r>
              <a:rPr lang="en-MY" sz="1400" dirty="0"/>
              <a:t> header request with IP address?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D7EDB3F-172B-B5B6-9D3A-104297DEDA06}"/>
              </a:ext>
            </a:extLst>
          </p:cNvPr>
          <p:cNvGrpSpPr/>
          <p:nvPr/>
        </p:nvGrpSpPr>
        <p:grpSpPr>
          <a:xfrm>
            <a:off x="9492098" y="2003458"/>
            <a:ext cx="1858038" cy="328612"/>
            <a:chOff x="8776112" y="1960325"/>
            <a:chExt cx="1858038" cy="328612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38A67B7E-7DBB-3DD1-2B01-7C2598D3D9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9369484"/>
                </p:ext>
              </p:extLst>
            </p:nvPr>
          </p:nvGraphicFramePr>
          <p:xfrm>
            <a:off x="9978512" y="1960325"/>
            <a:ext cx="655638" cy="328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ackager Shell Object" showAsIcon="1" r:id="rId3" imgW="871200" imgH="437760" progId="Package">
                    <p:embed/>
                  </p:oleObj>
                </mc:Choice>
                <mc:Fallback>
                  <p:oleObj name="Packager Shell Object" showAsIcon="1" r:id="rId3" imgW="871200" imgH="437760" progId="Package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978512" y="1960325"/>
                          <a:ext cx="655638" cy="3286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55A9671-E407-CB03-059B-2C890E25160B}"/>
                </a:ext>
              </a:extLst>
            </p:cNvPr>
            <p:cNvCxnSpPr/>
            <p:nvPr/>
          </p:nvCxnSpPr>
          <p:spPr>
            <a:xfrm>
              <a:off x="8776112" y="2124631"/>
              <a:ext cx="111234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2DED35-6CAB-EEED-453B-FE500655E9ED}"/>
              </a:ext>
            </a:extLst>
          </p:cNvPr>
          <p:cNvGrpSpPr/>
          <p:nvPr/>
        </p:nvGrpSpPr>
        <p:grpSpPr>
          <a:xfrm>
            <a:off x="1297170" y="4074146"/>
            <a:ext cx="1345423" cy="870865"/>
            <a:chOff x="1297170" y="4074146"/>
            <a:chExt cx="1345423" cy="870865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36EC4D0A-FF78-04C6-36C8-3CFA5F38E4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5118295"/>
                </p:ext>
              </p:extLst>
            </p:nvPr>
          </p:nvGraphicFramePr>
          <p:xfrm>
            <a:off x="1512681" y="4152848"/>
            <a:ext cx="914400" cy="792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showAsIcon="1" r:id="rId5" imgW="914400" imgH="792360" progId="Excel.Sheet.12">
                    <p:embed/>
                  </p:oleObj>
                </mc:Choice>
                <mc:Fallback>
                  <p:oleObj name="Worksheet" showAsIcon="1" r:id="rId5" imgW="914400" imgH="79236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512681" y="4152848"/>
                          <a:ext cx="914400" cy="792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F7F846A-099D-8265-1757-EA4150D4A06E}"/>
                </a:ext>
              </a:extLst>
            </p:cNvPr>
            <p:cNvSpPr txBox="1"/>
            <p:nvPr/>
          </p:nvSpPr>
          <p:spPr>
            <a:xfrm>
              <a:off x="1297170" y="4074146"/>
              <a:ext cx="1345423" cy="87086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dirty="0">
                <a:highlight>
                  <a:srgbClr val="00FFFF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237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18353</TotalTime>
  <Words>504</Words>
  <Application>Microsoft Office PowerPoint</Application>
  <PresentationFormat>Widescreen</PresentationFormat>
  <Paragraphs>75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Packager Shell Object</vt:lpstr>
      <vt:lpstr>Microsoft Excel Worksheet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63</cp:revision>
  <dcterms:created xsi:type="dcterms:W3CDTF">2023-01-19T01:44:04Z</dcterms:created>
  <dcterms:modified xsi:type="dcterms:W3CDTF">2023-05-31T07:20:08Z</dcterms:modified>
</cp:coreProperties>
</file>