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2BE9C-984B-0E1C-FDCD-B67D34FDD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1F9591-314B-17F4-7C39-6C054E662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B1900-707E-8761-AEF9-580C5353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501B8-905B-B41B-2355-13192295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2B55E-B966-51B4-F5B3-7C8CDD2B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899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26327-E322-6B49-2155-4A09B885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5371F-694C-CAD3-47FB-61A75E6B9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AA64A-7B2E-DEA1-B43A-38711CC0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8AB89-2529-0FC6-D0B4-B168C516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B7469-2C91-29E1-DAD2-7E576D072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97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AB7F09-BB40-7ADB-F4B7-A6974EDF5B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7ACAD1-64C7-C78D-A0DD-D9935A96E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455FC-0C20-DEC7-2FF3-A67F41317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62B3CE-4B14-EE93-FF1F-96D04DF7A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65BB9-CFC9-591C-5F05-1C96E363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6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474A2-EAB1-538C-5709-D4717359F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EBD21-7082-93F4-62DD-7FAC78BBE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B084D8-0E59-9963-DC53-9C4BF403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6B08E-6017-03EC-8CEE-DDB0ECFB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CD4B4-B299-31F9-C0B6-0CBF1828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764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79642-3936-37B7-5550-E9C9255E4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1D3B8-D8EC-E263-1DEB-03864BDA3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FBFCD-ECC5-B73B-031F-1B7138413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ECDD4-1651-41F6-B819-C61A7ECC5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D8121-DEF1-6A67-A370-49701FF83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7881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12D8-B772-EE79-DB38-F51371D9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C73FD-E338-0FF3-930D-EF79CCFD6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C10C62-64D5-178B-0813-05BD225A4F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0B506-503D-E4D6-64E1-43C43A15F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512668-95E2-D4A8-02DB-8E30435BE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E172C-F9FC-2E7B-D5D8-8BE02133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0356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6050-CC2F-8B1F-89FD-4282989F0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3D0F0-265E-C156-D083-377CD4A6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44C96-DC00-B3A5-0024-ADB3CEA2C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93454-E326-78BC-378A-26D644EDD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D47E9-EB45-DC1E-779D-D7A5323A7B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B74F7-18B6-9EDC-0314-B4B0D1D3B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25D7A-6F36-C240-BB3A-7AE880D2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31CB6A-80CB-5408-B97C-94166379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5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6304-E3F4-1B6C-6948-EF61C800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4A00E7-26DB-5B05-FA1E-E3A28078B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3D407-CD53-7FD4-2F02-58089A65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EF7EE-469A-471F-D286-C6F239D3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73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622B9-4D54-CD44-04C0-F4B8E1555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723E5-7742-CF35-857E-6BBD914D3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FB512-1F2D-B588-C401-33B563FB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9088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CA57-1850-25C1-99C0-8C2933CF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82DF9-215D-9A95-68C1-5BA972A44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8F37D-613B-BFE0-BBD3-B543A43BA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C1301-EA4F-F5F7-BBAA-434C17AC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54BFC-C70D-AD50-3F00-7CA791B8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E70C3-79D8-D6A7-5EE6-D7E3EAAF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4896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E89A-C0A1-30E9-67D3-AA1229F4D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A8B85-7BD2-AECE-A8C0-8564ABDD0D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8EB62-CA14-BD32-619A-7D7953662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6D03B-04A5-C8CE-3F4B-E23914B2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E3FF97-91BB-E466-108E-A76A6C4E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B8002-B264-9A22-FF9F-DEBDE304C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6967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98E8E-B963-C24E-9546-510BDD15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CD4B4-73DF-98A2-4FFE-0570EF427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73C08-E2F3-66FD-BD2B-015340B35C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88C8C-94D9-4423-87D8-CB2A47193E6F}" type="datetimeFigureOut">
              <a:rPr lang="en-MY" smtClean="0"/>
              <a:t>25/7/2023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98D39-B418-1B5A-0E24-CF3E5F4F9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CEAE8-55D2-1BD5-F06E-EF05AF049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63EC-E52E-48C3-A732-E6F625A179BF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3779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C53A1C-E0E9-42D3-320F-50DB1EB1B8AC}"/>
              </a:ext>
            </a:extLst>
          </p:cNvPr>
          <p:cNvSpPr txBox="1"/>
          <p:nvPr/>
        </p:nvSpPr>
        <p:spPr>
          <a:xfrm>
            <a:off x="5241085" y="155987"/>
            <a:ext cx="1709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OWN</a:t>
            </a:r>
            <a:endParaRPr lang="en-MY" dirty="0"/>
          </a:p>
        </p:txBody>
      </p:sp>
      <p:pic>
        <p:nvPicPr>
          <p:cNvPr id="5" name="Picture 4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5EC1E97B-2327-3C38-7EE3-B7EC974DE7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3" y="868106"/>
            <a:ext cx="5731510" cy="1024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screen with a red and white sign&#10;&#10;Description automatically generated">
            <a:extLst>
              <a:ext uri="{FF2B5EF4-FFF2-40B4-BE49-F238E27FC236}">
                <a16:creationId xmlns:a16="http://schemas.microsoft.com/office/drawing/2014/main" id="{A09F4A97-29F5-1EF8-B440-456E2FA366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3" y="2063754"/>
            <a:ext cx="5731510" cy="1765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DA3F172-414B-AFC6-EA4D-56AF38ACE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3" y="4001083"/>
            <a:ext cx="5731510" cy="14433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4AE921-3644-A497-12D6-D801346AE503}"/>
              </a:ext>
            </a:extLst>
          </p:cNvPr>
          <p:cNvSpPr txBox="1"/>
          <p:nvPr/>
        </p:nvSpPr>
        <p:spPr>
          <a:xfrm>
            <a:off x="1756607" y="5612245"/>
            <a:ext cx="8678781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MY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Figures show logs of Mobile BE catch multiple requests from a single Transfer within BIBD</a:t>
            </a:r>
            <a:r>
              <a:rPr lang="en-MY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MY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Transfer Own) transaction, the first request is approved, and the second request will be rejected and throw ‘Service Unavailable’ error.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56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C53A1C-E0E9-42D3-320F-50DB1EB1B8AC}"/>
              </a:ext>
            </a:extLst>
          </p:cNvPr>
          <p:cNvSpPr txBox="1"/>
          <p:nvPr/>
        </p:nvSpPr>
        <p:spPr>
          <a:xfrm>
            <a:off x="5241085" y="155987"/>
            <a:ext cx="2135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3</a:t>
            </a:r>
            <a:r>
              <a:rPr lang="en-US" baseline="30000" dirty="0"/>
              <a:t>RD</a:t>
            </a:r>
            <a:r>
              <a:rPr lang="en-US" dirty="0"/>
              <a:t> PARTY</a:t>
            </a:r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AE921-3644-A497-12D6-D801346AE503}"/>
              </a:ext>
            </a:extLst>
          </p:cNvPr>
          <p:cNvSpPr txBox="1"/>
          <p:nvPr/>
        </p:nvSpPr>
        <p:spPr>
          <a:xfrm>
            <a:off x="1756607" y="5612245"/>
            <a:ext cx="8678781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MY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Figures show logs of Mobile BE catch multiple requests from a single Transfer within BIBD (3</a:t>
            </a:r>
            <a:r>
              <a:rPr lang="en-MY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MY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Party), the first request is approved, and the second request will be rejected and throw ‘Service Unavailable’ error.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FA5C3AA5-73BC-AB3E-FE77-91D3BF7596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3" y="785551"/>
            <a:ext cx="5772150" cy="1042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A0D7FED-E9BD-388B-CD9E-8C45F3CFED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3" y="2038034"/>
            <a:ext cx="579437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2F8A25FC-3028-998A-AEDF-502E42A86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87" y="3996589"/>
            <a:ext cx="579882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7522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C53A1C-E0E9-42D3-320F-50DB1EB1B8AC}"/>
              </a:ext>
            </a:extLst>
          </p:cNvPr>
          <p:cNvSpPr txBox="1"/>
          <p:nvPr/>
        </p:nvSpPr>
        <p:spPr>
          <a:xfrm>
            <a:off x="4508671" y="216499"/>
            <a:ext cx="3174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TO BANKS IN BRUNEI</a:t>
            </a:r>
            <a:endParaRPr lang="en-MY" dirty="0"/>
          </a:p>
        </p:txBody>
      </p:sp>
      <p:pic>
        <p:nvPicPr>
          <p:cNvPr id="7" name="Picture 6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DA3F172-414B-AFC6-EA4D-56AF38ACEE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50" y="4319121"/>
            <a:ext cx="5181700" cy="130489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4AE921-3644-A497-12D6-D801346AE503}"/>
              </a:ext>
            </a:extLst>
          </p:cNvPr>
          <p:cNvSpPr txBox="1"/>
          <p:nvPr/>
        </p:nvSpPr>
        <p:spPr>
          <a:xfrm>
            <a:off x="1756607" y="5612245"/>
            <a:ext cx="8678781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MY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Figures show logs of Mobile BE catch multiple requests from a single Transfer within BIBD</a:t>
            </a:r>
            <a:r>
              <a:rPr lang="en-MY" sz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MY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Transfer Own) transaction, the first request is approved, and the second request will be rejected and throw ‘Service Unavailable’ error.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Picture 1" descr="A computer screen with white text&#10;&#10;Description automatically generated">
            <a:extLst>
              <a:ext uri="{FF2B5EF4-FFF2-40B4-BE49-F238E27FC236}">
                <a16:creationId xmlns:a16="http://schemas.microsoft.com/office/drawing/2014/main" id="{B9C1D1C6-B208-EC8E-E5C4-7D4F4CF939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50" y="662847"/>
            <a:ext cx="5181700" cy="88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481A5B80-05B1-ED41-8F19-6E5085685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50" y="1600451"/>
            <a:ext cx="5181700" cy="2661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1935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C53A1C-E0E9-42D3-320F-50DB1EB1B8AC}"/>
              </a:ext>
            </a:extLst>
          </p:cNvPr>
          <p:cNvSpPr txBox="1"/>
          <p:nvPr/>
        </p:nvSpPr>
        <p:spPr>
          <a:xfrm>
            <a:off x="4477170" y="147139"/>
            <a:ext cx="330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TRANSFER OUTSIDE BRUNEI (T/T)</a:t>
            </a:r>
            <a:endParaRPr lang="en-MY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4AE921-3644-A497-12D6-D801346AE503}"/>
              </a:ext>
            </a:extLst>
          </p:cNvPr>
          <p:cNvSpPr txBox="1"/>
          <p:nvPr/>
        </p:nvSpPr>
        <p:spPr>
          <a:xfrm>
            <a:off x="8559128" y="1932479"/>
            <a:ext cx="3263903" cy="262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en-MY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Figures show logs of Mobile BE catch multiple requests from a single Transfer within BIBD (3</a:t>
            </a:r>
            <a:r>
              <a:rPr lang="en-MY" sz="180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rd</a:t>
            </a:r>
            <a:r>
              <a:rPr lang="en-MY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Party), the first request is approved, and the second request will be rejected and throw ‘Service Unavailable’ error.</a:t>
            </a:r>
            <a:endParaRPr lang="en-MY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 descr="A computer code on a black background&#10;&#10;Description automatically generated">
            <a:extLst>
              <a:ext uri="{FF2B5EF4-FFF2-40B4-BE49-F238E27FC236}">
                <a16:creationId xmlns:a16="http://schemas.microsoft.com/office/drawing/2014/main" id="{1F357686-E66C-EC34-3B21-9D7F82622F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2" y="643946"/>
            <a:ext cx="5731510" cy="1071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2A53C373-6EBC-79E1-AF2B-D61220F721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587" y="1785519"/>
            <a:ext cx="5731510" cy="291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computer code on a black background&#10;&#10;Description automatically generated">
            <a:extLst>
              <a:ext uri="{FF2B5EF4-FFF2-40B4-BE49-F238E27FC236}">
                <a16:creationId xmlns:a16="http://schemas.microsoft.com/office/drawing/2014/main" id="{07C12FA3-A577-4B08-3D86-C602FB695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2" y="4771767"/>
            <a:ext cx="5731510" cy="1433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054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182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FEERMAN BIN YUSOFF</dc:creator>
  <cp:lastModifiedBy>MUHAMMAD FEERMAN BIN YUSOFF</cp:lastModifiedBy>
  <cp:revision>1</cp:revision>
  <dcterms:created xsi:type="dcterms:W3CDTF">2023-07-25T01:35:30Z</dcterms:created>
  <dcterms:modified xsi:type="dcterms:W3CDTF">2023-07-25T01:40:45Z</dcterms:modified>
</cp:coreProperties>
</file>