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2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9A3F-A0A4-38D7-941C-C93668756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2C1E-365E-EDD2-E46C-6F3035DA8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A22F-37AF-0BB0-FA08-E5EA4E0B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A9E46-7979-CDA9-8533-3CE131CB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0FE3-FE38-3E08-5978-EACBBEF7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163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A0AE-EE08-1022-17F9-603A0A31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FC7BD-0275-3ED3-0837-840A33417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913E-A7AB-48D3-BA3A-CFFEBFE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CF31-1DC7-7B59-FD14-5BC25F7D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85C4E-0DE4-ED35-8E9D-EA70169C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684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D23F2-38EC-C539-C908-D4993C1AA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C0206-454A-6DD7-B9B5-0E2082D2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017C5-D45A-BEE9-1EBA-0EDFC86B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98097-4882-D5FE-6195-793652C2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A0CF-3714-1030-8EB8-493D7465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50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FB37-2BB0-B73C-36A9-E6613201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A514-5BFB-4B21-480D-14B9EB96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ACB0B-59AE-65DB-0B4D-06A3EBA0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BB181-2AD7-4456-2030-D30AA284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AAF75-8D33-7E3C-4CDF-76B2B703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232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CE34-AB8F-DDD4-D3EA-0ECB092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6CC6-E3A3-E206-8F8C-9A9DFACA9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CA925-88D3-D406-A01C-5BB10D36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57346-3AAB-5C56-A660-9C6E2F68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409E-7190-2B11-A114-F491040F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900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A385-46FA-7EAF-74EF-ED478587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CCDF0-7285-AA6A-DE13-39F9DD476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029B8-4192-9F61-B2F7-E12D08CE3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734CD-EE6F-4C14-FB1F-C94FB81A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74C07-3E1B-99D9-5A28-20AB6F99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1FF6C-EE9E-18D2-CF8D-808B92E1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237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D64-FA47-ED16-8DB9-74311590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19F49-0D5A-9396-96B8-3EA68E6B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25BA7-5356-D7A0-7CA4-1799F8C86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653AB-F62F-1867-ECC9-6BE952F27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A6756-A04D-3DDC-ECAE-2B5FA1459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E9F4E-7B1A-80AD-7AF1-42227644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9071E-CBDF-45CC-8C17-CF43CA28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83C41-E1B7-04CD-7968-A01F0C0C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63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7308-8102-C1B3-E895-9BC7F8B4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A0853-4FA1-4CEE-85FE-62B75375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1A92E-80D0-CF69-0438-32E91F79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BECB0-85FE-3C06-E791-87C466AC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19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A6D48-A87A-7753-85BB-9E124C79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2C7EC-47E0-109F-C26B-AF2AE93E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E5A6F-FC9F-FDDA-EA31-DB36FE32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79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3F6-5CD4-0225-D3AD-4F9107C6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E980-FAE9-D2E7-9C45-5D3897117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6E18E-DEA8-D3EB-2C59-BE704C2C0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7FD08-06BB-32A5-BF4E-54C82320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7A58-0A81-66FE-5564-2FA92F34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CC905-FE5A-9526-F2B5-99DA5E64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431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AAEA-74AE-A57F-8D3B-2BD3E313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DBD30-1188-B1BD-904E-632111564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370AF-47C8-14DF-69CF-2EA6370F3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522C4-5874-CC02-CBF7-4EE5D5F7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7D66F-802C-F857-7936-F3B19928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BA01D-46A5-DBC3-1390-E43AC86D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22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0FAA0-7AB1-99CA-8A8E-8F6AC780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B13D-A469-A80D-98A0-298F97FB3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649B-95B9-385E-C7BC-C0B46ADD1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FF4D-D17E-4FFB-A13D-C6F3E2E86A5E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03EC-A2BB-C148-38B4-60423EA24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77475-3409-6CB5-51DA-930AB54B7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B563-67E2-4DB6-88AE-329A90A9F8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38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7733E9-302A-0E46-05F9-3C87C9D155C4}"/>
              </a:ext>
            </a:extLst>
          </p:cNvPr>
          <p:cNvSpPr txBox="1"/>
          <p:nvPr/>
        </p:nvSpPr>
        <p:spPr>
          <a:xfrm>
            <a:off x="3254453" y="3167390"/>
            <a:ext cx="568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Credit Card New/ Activate Credit Card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1052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F24E-16C3-745B-3F68-1BFB37A77924}"/>
              </a:ext>
            </a:extLst>
          </p:cNvPr>
          <p:cNvSpPr txBox="1"/>
          <p:nvPr/>
        </p:nvSpPr>
        <p:spPr>
          <a:xfrm>
            <a:off x="1673680" y="653143"/>
            <a:ext cx="113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</a:t>
            </a:r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F45BA-1A4B-FF00-6DED-4ACFE60B638D}"/>
              </a:ext>
            </a:extLst>
          </p:cNvPr>
          <p:cNvSpPr txBox="1"/>
          <p:nvPr/>
        </p:nvSpPr>
        <p:spPr>
          <a:xfrm>
            <a:off x="5769250" y="65079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IOS</a:t>
            </a: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E432F-9B8B-1B48-8DCF-2F31156EBB40}"/>
              </a:ext>
            </a:extLst>
          </p:cNvPr>
          <p:cNvSpPr txBox="1"/>
          <p:nvPr/>
        </p:nvSpPr>
        <p:spPr>
          <a:xfrm>
            <a:off x="9228365" y="650797"/>
            <a:ext cx="10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0020A-9447-77B6-9030-171B8643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45" y="1293905"/>
            <a:ext cx="2800351" cy="4978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9C385-5C1C-1F6C-FBF3-2FA5EEB4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09" y="1293904"/>
            <a:ext cx="2653856" cy="4978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60DA6-7848-E80B-C5A2-6B8349853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75" y="1293905"/>
            <a:ext cx="2800351" cy="4985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08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7733E9-302A-0E46-05F9-3C87C9D155C4}"/>
              </a:ext>
            </a:extLst>
          </p:cNvPr>
          <p:cNvSpPr txBox="1"/>
          <p:nvPr/>
        </p:nvSpPr>
        <p:spPr>
          <a:xfrm>
            <a:off x="4334844" y="3167390"/>
            <a:ext cx="3522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Credit Card Change Pin</a:t>
            </a:r>
          </a:p>
        </p:txBody>
      </p:sp>
    </p:spTree>
    <p:extLst>
      <p:ext uri="{BB962C8B-B14F-4D97-AF65-F5344CB8AC3E}">
        <p14:creationId xmlns:p14="http://schemas.microsoft.com/office/powerpoint/2010/main" val="257635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0F24E-16C3-745B-3F68-1BFB37A77924}"/>
              </a:ext>
            </a:extLst>
          </p:cNvPr>
          <p:cNvSpPr txBox="1"/>
          <p:nvPr/>
        </p:nvSpPr>
        <p:spPr>
          <a:xfrm>
            <a:off x="1575709" y="669472"/>
            <a:ext cx="113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</a:t>
            </a:r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F45BA-1A4B-FF00-6DED-4ACFE60B638D}"/>
              </a:ext>
            </a:extLst>
          </p:cNvPr>
          <p:cNvSpPr txBox="1"/>
          <p:nvPr/>
        </p:nvSpPr>
        <p:spPr>
          <a:xfrm>
            <a:off x="5671279" y="66712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IOS</a:t>
            </a:r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E432F-9B8B-1B48-8DCF-2F31156EBB40}"/>
              </a:ext>
            </a:extLst>
          </p:cNvPr>
          <p:cNvSpPr txBox="1"/>
          <p:nvPr/>
        </p:nvSpPr>
        <p:spPr>
          <a:xfrm>
            <a:off x="9130394" y="667126"/>
            <a:ext cx="10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549C8-C045-01E7-34FD-E1A0AE28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1" y="1240540"/>
            <a:ext cx="2801714" cy="4980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E260D-9D40-2251-A984-C04EF93E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0" y="1240540"/>
            <a:ext cx="2661095" cy="4980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D2C961-B6FF-F4BB-0448-B4857BC0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524" y="1240541"/>
            <a:ext cx="2834410" cy="5045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39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FEERMAN BIN YUSOFF</dc:creator>
  <cp:lastModifiedBy>MUHAMMAD FEERMAN BIN YUSOFF</cp:lastModifiedBy>
  <cp:revision>1</cp:revision>
  <dcterms:created xsi:type="dcterms:W3CDTF">2023-07-25T03:03:16Z</dcterms:created>
  <dcterms:modified xsi:type="dcterms:W3CDTF">2023-07-25T03:04:20Z</dcterms:modified>
</cp:coreProperties>
</file>