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2"/>
  </p:notesMasterIdLst>
  <p:sldIdLst>
    <p:sldId id="280" r:id="rId2"/>
    <p:sldId id="281" r:id="rId3"/>
    <p:sldId id="273" r:id="rId4"/>
    <p:sldId id="275" r:id="rId5"/>
    <p:sldId id="274" r:id="rId6"/>
    <p:sldId id="279" r:id="rId7"/>
    <p:sldId id="278" r:id="rId8"/>
    <p:sldId id="277" r:id="rId9"/>
    <p:sldId id="272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B505F0-F163-4015-B4BB-9E22EF53079E}" v="131" dt="2023-09-18T07:04:31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 Khairun Aqila Binti Jesmen" userId="c1d6ee6b-79f9-4ffe-bdc1-e1211f620539" providerId="ADAL" clId="{59B505F0-F163-4015-B4BB-9E22EF53079E}"/>
    <pc:docChg chg="undo custSel addSld delSld modSld sldOrd">
      <pc:chgData name="Nor Khairun Aqila Binti Jesmen" userId="c1d6ee6b-79f9-4ffe-bdc1-e1211f620539" providerId="ADAL" clId="{59B505F0-F163-4015-B4BB-9E22EF53079E}" dt="2023-09-18T07:05:15.912" v="2336" actId="20577"/>
      <pc:docMkLst>
        <pc:docMk/>
      </pc:docMkLst>
      <pc:sldChg chg="addSp delSp modSp add del mod">
        <pc:chgData name="Nor Khairun Aqila Binti Jesmen" userId="c1d6ee6b-79f9-4ffe-bdc1-e1211f620539" providerId="ADAL" clId="{59B505F0-F163-4015-B4BB-9E22EF53079E}" dt="2023-09-18T03:05:43.362" v="595" actId="47"/>
        <pc:sldMkLst>
          <pc:docMk/>
          <pc:sldMk cId="1204018534" sldId="257"/>
        </pc:sldMkLst>
        <pc:spChg chg="add mod">
          <ac:chgData name="Nor Khairun Aqila Binti Jesmen" userId="c1d6ee6b-79f9-4ffe-bdc1-e1211f620539" providerId="ADAL" clId="{59B505F0-F163-4015-B4BB-9E22EF53079E}" dt="2023-09-18T02:22:11.174" v="316"/>
          <ac:spMkLst>
            <pc:docMk/>
            <pc:sldMk cId="1204018534" sldId="257"/>
            <ac:spMk id="2" creationId="{324862AB-EE47-F4F1-EBC8-2EA2422F158A}"/>
          </ac:spMkLst>
        </pc:spChg>
        <pc:spChg chg="add mod">
          <ac:chgData name="Nor Khairun Aqila Binti Jesmen" userId="c1d6ee6b-79f9-4ffe-bdc1-e1211f620539" providerId="ADAL" clId="{59B505F0-F163-4015-B4BB-9E22EF53079E}" dt="2023-09-18T02:22:11.174" v="316"/>
          <ac:spMkLst>
            <pc:docMk/>
            <pc:sldMk cId="1204018534" sldId="257"/>
            <ac:spMk id="4" creationId="{D97B9F91-FA84-D4E2-57A4-DB2128D66A08}"/>
          </ac:spMkLst>
        </pc:spChg>
        <pc:spChg chg="mod">
          <ac:chgData name="Nor Khairun Aqila Binti Jesmen" userId="c1d6ee6b-79f9-4ffe-bdc1-e1211f620539" providerId="ADAL" clId="{59B505F0-F163-4015-B4BB-9E22EF53079E}" dt="2023-09-18T02:22:10.241" v="315" actId="404"/>
          <ac:spMkLst>
            <pc:docMk/>
            <pc:sldMk cId="1204018534" sldId="257"/>
            <ac:spMk id="80" creationId="{A9E9657A-AE6A-1C05-462C-338AB572E6C8}"/>
          </ac:spMkLst>
        </pc:spChg>
        <pc:picChg chg="del">
          <ac:chgData name="Nor Khairun Aqila Binti Jesmen" userId="c1d6ee6b-79f9-4ffe-bdc1-e1211f620539" providerId="ADAL" clId="{59B505F0-F163-4015-B4BB-9E22EF53079E}" dt="2023-09-18T03:02:33.555" v="550" actId="478"/>
          <ac:picMkLst>
            <pc:docMk/>
            <pc:sldMk cId="1204018534" sldId="257"/>
            <ac:picMk id="3" creationId="{AF9B10D6-CB5C-697B-5A8F-3C25CFFA294B}"/>
          </ac:picMkLst>
        </pc:picChg>
        <pc:picChg chg="add del mod">
          <ac:chgData name="Nor Khairun Aqila Binti Jesmen" userId="c1d6ee6b-79f9-4ffe-bdc1-e1211f620539" providerId="ADAL" clId="{59B505F0-F163-4015-B4BB-9E22EF53079E}" dt="2023-09-18T03:02:29.565" v="548" actId="21"/>
          <ac:picMkLst>
            <pc:docMk/>
            <pc:sldMk cId="1204018534" sldId="257"/>
            <ac:picMk id="6" creationId="{6A469C95-ED6F-C622-0B1F-53016832AED1}"/>
          </ac:picMkLst>
        </pc:picChg>
        <pc:picChg chg="add del mod">
          <ac:chgData name="Nor Khairun Aqila Binti Jesmen" userId="c1d6ee6b-79f9-4ffe-bdc1-e1211f620539" providerId="ADAL" clId="{59B505F0-F163-4015-B4BB-9E22EF53079E}" dt="2023-09-18T03:02:11.403" v="531" actId="21"/>
          <ac:picMkLst>
            <pc:docMk/>
            <pc:sldMk cId="1204018534" sldId="257"/>
            <ac:picMk id="8" creationId="{A764D868-D3B9-230E-880F-53446B198EA3}"/>
          </ac:picMkLst>
        </pc:picChg>
        <pc:picChg chg="add del mod">
          <ac:chgData name="Nor Khairun Aqila Binti Jesmen" userId="c1d6ee6b-79f9-4ffe-bdc1-e1211f620539" providerId="ADAL" clId="{59B505F0-F163-4015-B4BB-9E22EF53079E}" dt="2023-09-18T03:01:49.306" v="510" actId="478"/>
          <ac:picMkLst>
            <pc:docMk/>
            <pc:sldMk cId="1204018534" sldId="257"/>
            <ac:picMk id="10" creationId="{B6D9BB26-D881-350E-CAD1-27C21BF570A4}"/>
          </ac:picMkLst>
        </pc:picChg>
        <pc:picChg chg="add del mod">
          <ac:chgData name="Nor Khairun Aqila Binti Jesmen" userId="c1d6ee6b-79f9-4ffe-bdc1-e1211f620539" providerId="ADAL" clId="{59B505F0-F163-4015-B4BB-9E22EF53079E}" dt="2023-09-18T03:01:22.449" v="497" actId="21"/>
          <ac:picMkLst>
            <pc:docMk/>
            <pc:sldMk cId="1204018534" sldId="257"/>
            <ac:picMk id="12" creationId="{5C920C23-B500-AF2A-73D0-312F50E62877}"/>
          </ac:picMkLst>
        </pc:picChg>
        <pc:picChg chg="add del mod">
          <ac:chgData name="Nor Khairun Aqila Binti Jesmen" userId="c1d6ee6b-79f9-4ffe-bdc1-e1211f620539" providerId="ADAL" clId="{59B505F0-F163-4015-B4BB-9E22EF53079E}" dt="2023-09-18T03:01:20.331" v="496" actId="478"/>
          <ac:picMkLst>
            <pc:docMk/>
            <pc:sldMk cId="1204018534" sldId="257"/>
            <ac:picMk id="14" creationId="{E8AE4D49-4FD1-C73B-41B1-F4461D34C460}"/>
          </ac:picMkLst>
        </pc:picChg>
        <pc:picChg chg="add del mod">
          <ac:chgData name="Nor Khairun Aqila Binti Jesmen" userId="c1d6ee6b-79f9-4ffe-bdc1-e1211f620539" providerId="ADAL" clId="{59B505F0-F163-4015-B4BB-9E22EF53079E}" dt="2023-09-18T03:01:06.551" v="475" actId="21"/>
          <ac:picMkLst>
            <pc:docMk/>
            <pc:sldMk cId="1204018534" sldId="257"/>
            <ac:picMk id="16" creationId="{89554E8F-85D9-3373-DED1-170F15611C55}"/>
          </ac:picMkLst>
        </pc:picChg>
        <pc:picChg chg="add del mod">
          <ac:chgData name="Nor Khairun Aqila Binti Jesmen" userId="c1d6ee6b-79f9-4ffe-bdc1-e1211f620539" providerId="ADAL" clId="{59B505F0-F163-4015-B4BB-9E22EF53079E}" dt="2023-09-18T03:00:53.815" v="473" actId="21"/>
          <ac:picMkLst>
            <pc:docMk/>
            <pc:sldMk cId="1204018534" sldId="257"/>
            <ac:picMk id="18" creationId="{13E39C79-3DC7-8F19-25A6-91C36C3A4DD5}"/>
          </ac:picMkLst>
        </pc:picChg>
        <pc:picChg chg="add del mod">
          <ac:chgData name="Nor Khairun Aqila Binti Jesmen" userId="c1d6ee6b-79f9-4ffe-bdc1-e1211f620539" providerId="ADAL" clId="{59B505F0-F163-4015-B4BB-9E22EF53079E}" dt="2023-09-18T03:00:50.253" v="471" actId="21"/>
          <ac:picMkLst>
            <pc:docMk/>
            <pc:sldMk cId="1204018534" sldId="257"/>
            <ac:picMk id="20" creationId="{90BE5BAC-C7AE-4CA3-B1BD-A99F1E93CB7A}"/>
          </ac:picMkLst>
        </pc:picChg>
        <pc:picChg chg="add del mod">
          <ac:chgData name="Nor Khairun Aqila Binti Jesmen" userId="c1d6ee6b-79f9-4ffe-bdc1-e1211f620539" providerId="ADAL" clId="{59B505F0-F163-4015-B4BB-9E22EF53079E}" dt="2023-09-18T03:00:36.757" v="466" actId="21"/>
          <ac:picMkLst>
            <pc:docMk/>
            <pc:sldMk cId="1204018534" sldId="257"/>
            <ac:picMk id="22" creationId="{435D941D-8764-717E-453E-15BD50ECEBA8}"/>
          </ac:picMkLst>
        </pc:picChg>
        <pc:picChg chg="add del mod">
          <ac:chgData name="Nor Khairun Aqila Binti Jesmen" userId="c1d6ee6b-79f9-4ffe-bdc1-e1211f620539" providerId="ADAL" clId="{59B505F0-F163-4015-B4BB-9E22EF53079E}" dt="2023-09-18T03:00:06.132" v="440" actId="21"/>
          <ac:picMkLst>
            <pc:docMk/>
            <pc:sldMk cId="1204018534" sldId="257"/>
            <ac:picMk id="24" creationId="{5F23C4BD-6261-EF11-B6B5-33EA614E61AA}"/>
          </ac:picMkLst>
        </pc:picChg>
        <pc:picChg chg="add del mod">
          <ac:chgData name="Nor Khairun Aqila Binti Jesmen" userId="c1d6ee6b-79f9-4ffe-bdc1-e1211f620539" providerId="ADAL" clId="{59B505F0-F163-4015-B4BB-9E22EF53079E}" dt="2023-09-18T02:59:39.231" v="420" actId="478"/>
          <ac:picMkLst>
            <pc:docMk/>
            <pc:sldMk cId="1204018534" sldId="257"/>
            <ac:picMk id="26" creationId="{3A3EC7EB-60D8-F8DF-75E0-26E147E5C310}"/>
          </ac:picMkLst>
        </pc:picChg>
        <pc:picChg chg="add del mod">
          <ac:chgData name="Nor Khairun Aqila Binti Jesmen" userId="c1d6ee6b-79f9-4ffe-bdc1-e1211f620539" providerId="ADAL" clId="{59B505F0-F163-4015-B4BB-9E22EF53079E}" dt="2023-09-18T02:59:37.232" v="419" actId="478"/>
          <ac:picMkLst>
            <pc:docMk/>
            <pc:sldMk cId="1204018534" sldId="257"/>
            <ac:picMk id="28" creationId="{85ED76ED-FC44-DCC2-1AEC-2754828F8D10}"/>
          </ac:picMkLst>
        </pc:picChg>
        <pc:picChg chg="add del mod">
          <ac:chgData name="Nor Khairun Aqila Binti Jesmen" userId="c1d6ee6b-79f9-4ffe-bdc1-e1211f620539" providerId="ADAL" clId="{59B505F0-F163-4015-B4BB-9E22EF53079E}" dt="2023-09-18T02:59:18.949" v="415" actId="21"/>
          <ac:picMkLst>
            <pc:docMk/>
            <pc:sldMk cId="1204018534" sldId="257"/>
            <ac:picMk id="30" creationId="{9D317C22-C9A9-DDD7-2041-BB3F7ACA8464}"/>
          </ac:picMkLst>
        </pc:picChg>
        <pc:picChg chg="add del mod">
          <ac:chgData name="Nor Khairun Aqila Binti Jesmen" userId="c1d6ee6b-79f9-4ffe-bdc1-e1211f620539" providerId="ADAL" clId="{59B505F0-F163-4015-B4BB-9E22EF53079E}" dt="2023-09-18T02:53:06.228" v="413" actId="21"/>
          <ac:picMkLst>
            <pc:docMk/>
            <pc:sldMk cId="1204018534" sldId="257"/>
            <ac:picMk id="32" creationId="{5636B172-F67B-3C78-06DA-72BAD1BDB521}"/>
          </ac:picMkLst>
        </pc:picChg>
        <pc:picChg chg="add del mod">
          <ac:chgData name="Nor Khairun Aqila Binti Jesmen" userId="c1d6ee6b-79f9-4ffe-bdc1-e1211f620539" providerId="ADAL" clId="{59B505F0-F163-4015-B4BB-9E22EF53079E}" dt="2023-09-18T02:51:40.139" v="387" actId="21"/>
          <ac:picMkLst>
            <pc:docMk/>
            <pc:sldMk cId="1204018534" sldId="257"/>
            <ac:picMk id="34" creationId="{611E914F-A6CE-2297-8E2D-E54DCC0AC395}"/>
          </ac:picMkLst>
        </pc:picChg>
        <pc:picChg chg="add del mod">
          <ac:chgData name="Nor Khairun Aqila Binti Jesmen" userId="c1d6ee6b-79f9-4ffe-bdc1-e1211f620539" providerId="ADAL" clId="{59B505F0-F163-4015-B4BB-9E22EF53079E}" dt="2023-09-18T02:51:22.560" v="377" actId="21"/>
          <ac:picMkLst>
            <pc:docMk/>
            <pc:sldMk cId="1204018534" sldId="257"/>
            <ac:picMk id="36" creationId="{391B11D5-4BA7-A6E7-7299-8062CB229B5E}"/>
          </ac:picMkLst>
        </pc:picChg>
        <pc:picChg chg="add del mod">
          <ac:chgData name="Nor Khairun Aqila Binti Jesmen" userId="c1d6ee6b-79f9-4ffe-bdc1-e1211f620539" providerId="ADAL" clId="{59B505F0-F163-4015-B4BB-9E22EF53079E}" dt="2023-09-18T02:50:48.178" v="364" actId="21"/>
          <ac:picMkLst>
            <pc:docMk/>
            <pc:sldMk cId="1204018534" sldId="257"/>
            <ac:picMk id="38" creationId="{C6ABB7F7-CFC4-C669-80A9-CDC8C4352F6A}"/>
          </ac:picMkLst>
        </pc:picChg>
        <pc:picChg chg="add del mod">
          <ac:chgData name="Nor Khairun Aqila Binti Jesmen" userId="c1d6ee6b-79f9-4ffe-bdc1-e1211f620539" providerId="ADAL" clId="{59B505F0-F163-4015-B4BB-9E22EF53079E}" dt="2023-09-18T02:50:21.881" v="341" actId="21"/>
          <ac:picMkLst>
            <pc:docMk/>
            <pc:sldMk cId="1204018534" sldId="257"/>
            <ac:picMk id="40" creationId="{5165AC12-3924-EC30-10B3-F00B6EEB22A2}"/>
          </ac:picMkLst>
        </pc:picChg>
        <pc:picChg chg="add del mod">
          <ac:chgData name="Nor Khairun Aqila Binti Jesmen" userId="c1d6ee6b-79f9-4ffe-bdc1-e1211f620539" providerId="ADAL" clId="{59B505F0-F163-4015-B4BB-9E22EF53079E}" dt="2023-09-18T03:05:37.931" v="593" actId="21"/>
          <ac:picMkLst>
            <pc:docMk/>
            <pc:sldMk cId="1204018534" sldId="257"/>
            <ac:picMk id="42" creationId="{5CA07FCE-BDBF-86CD-1F40-1CACFA49DFA7}"/>
          </ac:picMkLst>
        </pc:picChg>
        <pc:picChg chg="add del mod">
          <ac:chgData name="Nor Khairun Aqila Binti Jesmen" userId="c1d6ee6b-79f9-4ffe-bdc1-e1211f620539" providerId="ADAL" clId="{59B505F0-F163-4015-B4BB-9E22EF53079E}" dt="2023-09-18T03:05:33.641" v="591" actId="21"/>
          <ac:picMkLst>
            <pc:docMk/>
            <pc:sldMk cId="1204018534" sldId="257"/>
            <ac:picMk id="45" creationId="{6A61F672-9654-F05A-85CA-1A84B51E23A8}"/>
          </ac:picMkLst>
        </pc:picChg>
        <pc:picChg chg="add del mod">
          <ac:chgData name="Nor Khairun Aqila Binti Jesmen" userId="c1d6ee6b-79f9-4ffe-bdc1-e1211f620539" providerId="ADAL" clId="{59B505F0-F163-4015-B4BB-9E22EF53079E}" dt="2023-09-18T03:05:25.661" v="588" actId="21"/>
          <ac:picMkLst>
            <pc:docMk/>
            <pc:sldMk cId="1204018534" sldId="257"/>
            <ac:picMk id="47" creationId="{0207E4FC-45BB-5942-313F-35800855994D}"/>
          </ac:picMkLst>
        </pc:picChg>
        <pc:picChg chg="add del mod">
          <ac:chgData name="Nor Khairun Aqila Binti Jesmen" userId="c1d6ee6b-79f9-4ffe-bdc1-e1211f620539" providerId="ADAL" clId="{59B505F0-F163-4015-B4BB-9E22EF53079E}" dt="2023-09-18T03:05:07.173" v="585" actId="21"/>
          <ac:picMkLst>
            <pc:docMk/>
            <pc:sldMk cId="1204018534" sldId="257"/>
            <ac:picMk id="49" creationId="{E6910C37-5551-588A-BBC6-F355B295A419}"/>
          </ac:picMkLst>
        </pc:picChg>
        <pc:picChg chg="add del mod">
          <ac:chgData name="Nor Khairun Aqila Binti Jesmen" userId="c1d6ee6b-79f9-4ffe-bdc1-e1211f620539" providerId="ADAL" clId="{59B505F0-F163-4015-B4BB-9E22EF53079E}" dt="2023-09-18T03:04:55.603" v="583" actId="21"/>
          <ac:picMkLst>
            <pc:docMk/>
            <pc:sldMk cId="1204018534" sldId="257"/>
            <ac:picMk id="51" creationId="{6637ABB0-DE98-DA4B-6317-3BCE39FB1A40}"/>
          </ac:picMkLst>
        </pc:picChg>
        <pc:picChg chg="add del mod">
          <ac:chgData name="Nor Khairun Aqila Binti Jesmen" userId="c1d6ee6b-79f9-4ffe-bdc1-e1211f620539" providerId="ADAL" clId="{59B505F0-F163-4015-B4BB-9E22EF53079E}" dt="2023-09-18T03:04:35.884" v="580" actId="21"/>
          <ac:picMkLst>
            <pc:docMk/>
            <pc:sldMk cId="1204018534" sldId="257"/>
            <ac:picMk id="53" creationId="{91642419-9AA6-7D82-1A24-A668799ABD81}"/>
          </ac:picMkLst>
        </pc:picChg>
        <pc:picChg chg="add del mod">
          <ac:chgData name="Nor Khairun Aqila Binti Jesmen" userId="c1d6ee6b-79f9-4ffe-bdc1-e1211f620539" providerId="ADAL" clId="{59B505F0-F163-4015-B4BB-9E22EF53079E}" dt="2023-09-18T03:04:29.784" v="578" actId="21"/>
          <ac:picMkLst>
            <pc:docMk/>
            <pc:sldMk cId="1204018534" sldId="257"/>
            <ac:picMk id="55" creationId="{2CEAB3F3-8889-7A02-05E9-93101630F766}"/>
          </ac:picMkLst>
        </pc:picChg>
        <pc:picChg chg="add del mod">
          <ac:chgData name="Nor Khairun Aqila Binti Jesmen" userId="c1d6ee6b-79f9-4ffe-bdc1-e1211f620539" providerId="ADAL" clId="{59B505F0-F163-4015-B4BB-9E22EF53079E}" dt="2023-09-18T03:04:19.932" v="576" actId="21"/>
          <ac:picMkLst>
            <pc:docMk/>
            <pc:sldMk cId="1204018534" sldId="257"/>
            <ac:picMk id="57" creationId="{07DEF7AB-BCB8-29BA-A604-3CA11FF51C5C}"/>
          </ac:picMkLst>
        </pc:picChg>
        <pc:picChg chg="add del mod">
          <ac:chgData name="Nor Khairun Aqila Binti Jesmen" userId="c1d6ee6b-79f9-4ffe-bdc1-e1211f620539" providerId="ADAL" clId="{59B505F0-F163-4015-B4BB-9E22EF53079E}" dt="2023-09-18T03:04:07.033" v="574" actId="21"/>
          <ac:picMkLst>
            <pc:docMk/>
            <pc:sldMk cId="1204018534" sldId="257"/>
            <ac:picMk id="59" creationId="{9A096EE6-E1C5-5F00-3CEC-53155085369A}"/>
          </ac:picMkLst>
        </pc:picChg>
        <pc:picChg chg="add del mod">
          <ac:chgData name="Nor Khairun Aqila Binti Jesmen" userId="c1d6ee6b-79f9-4ffe-bdc1-e1211f620539" providerId="ADAL" clId="{59B505F0-F163-4015-B4BB-9E22EF53079E}" dt="2023-09-18T03:04:05.075" v="573" actId="478"/>
          <ac:picMkLst>
            <pc:docMk/>
            <pc:sldMk cId="1204018534" sldId="257"/>
            <ac:picMk id="61" creationId="{2FB28004-BBC6-EC69-A199-36ECBE8CA438}"/>
          </ac:picMkLst>
        </pc:picChg>
        <pc:picChg chg="add del mod">
          <ac:chgData name="Nor Khairun Aqila Binti Jesmen" userId="c1d6ee6b-79f9-4ffe-bdc1-e1211f620539" providerId="ADAL" clId="{59B505F0-F163-4015-B4BB-9E22EF53079E}" dt="2023-09-18T03:03:56.672" v="571" actId="21"/>
          <ac:picMkLst>
            <pc:docMk/>
            <pc:sldMk cId="1204018534" sldId="257"/>
            <ac:picMk id="63" creationId="{3B09E6F9-C8AD-2B9C-C597-4282C564A4C8}"/>
          </ac:picMkLst>
        </pc:picChg>
        <pc:picChg chg="add del mod">
          <ac:chgData name="Nor Khairun Aqila Binti Jesmen" userId="c1d6ee6b-79f9-4ffe-bdc1-e1211f620539" providerId="ADAL" clId="{59B505F0-F163-4015-B4BB-9E22EF53079E}" dt="2023-09-18T03:03:46.846" v="567" actId="21"/>
          <ac:picMkLst>
            <pc:docMk/>
            <pc:sldMk cId="1204018534" sldId="257"/>
            <ac:picMk id="65" creationId="{2C390134-95AE-258F-247A-B149B234FEF3}"/>
          </ac:picMkLst>
        </pc:picChg>
        <pc:picChg chg="add del mod">
          <ac:chgData name="Nor Khairun Aqila Binti Jesmen" userId="c1d6ee6b-79f9-4ffe-bdc1-e1211f620539" providerId="ADAL" clId="{59B505F0-F163-4015-B4BB-9E22EF53079E}" dt="2023-09-18T03:03:26.385" v="565" actId="21"/>
          <ac:picMkLst>
            <pc:docMk/>
            <pc:sldMk cId="1204018534" sldId="257"/>
            <ac:picMk id="67" creationId="{EA4B5D59-0F19-AD09-7840-1E4364B6C126}"/>
          </ac:picMkLst>
        </pc:picChg>
        <pc:picChg chg="add del mod">
          <ac:chgData name="Nor Khairun Aqila Binti Jesmen" userId="c1d6ee6b-79f9-4ffe-bdc1-e1211f620539" providerId="ADAL" clId="{59B505F0-F163-4015-B4BB-9E22EF53079E}" dt="2023-09-18T03:03:16.260" v="563" actId="21"/>
          <ac:picMkLst>
            <pc:docMk/>
            <pc:sldMk cId="1204018534" sldId="257"/>
            <ac:picMk id="69" creationId="{58463B81-A29B-2AB9-9A59-FB3BCCC390DF}"/>
          </ac:picMkLst>
        </pc:picChg>
        <pc:picChg chg="add del mod">
          <ac:chgData name="Nor Khairun Aqila Binti Jesmen" userId="c1d6ee6b-79f9-4ffe-bdc1-e1211f620539" providerId="ADAL" clId="{59B505F0-F163-4015-B4BB-9E22EF53079E}" dt="2023-09-18T03:02:57.104" v="558" actId="21"/>
          <ac:picMkLst>
            <pc:docMk/>
            <pc:sldMk cId="1204018534" sldId="257"/>
            <ac:picMk id="71" creationId="{DDAA47D8-6A33-801A-EDF5-4864DDCCF5B0}"/>
          </ac:picMkLst>
        </pc:picChg>
        <pc:picChg chg="add del mod">
          <ac:chgData name="Nor Khairun Aqila Binti Jesmen" userId="c1d6ee6b-79f9-4ffe-bdc1-e1211f620539" providerId="ADAL" clId="{59B505F0-F163-4015-B4BB-9E22EF53079E}" dt="2023-09-18T03:02:38.993" v="553" actId="21"/>
          <ac:picMkLst>
            <pc:docMk/>
            <pc:sldMk cId="1204018534" sldId="257"/>
            <ac:picMk id="73" creationId="{C615F583-5BA3-6A06-C109-A1DC958582F9}"/>
          </ac:picMkLst>
        </pc:picChg>
        <pc:picChg chg="add del mod">
          <ac:chgData name="Nor Khairun Aqila Binti Jesmen" userId="c1d6ee6b-79f9-4ffe-bdc1-e1211f620539" providerId="ADAL" clId="{59B505F0-F163-4015-B4BB-9E22EF53079E}" dt="2023-09-18T02:53:06.228" v="413" actId="21"/>
          <ac:picMkLst>
            <pc:docMk/>
            <pc:sldMk cId="1204018534" sldId="257"/>
            <ac:picMk id="75" creationId="{73520DC2-3147-E5CC-EBC9-4F848DFC560C}"/>
          </ac:picMkLst>
        </pc:picChg>
      </pc:sldChg>
      <pc:sldChg chg="addSp modSp del mod">
        <pc:chgData name="Nor Khairun Aqila Binti Jesmen" userId="c1d6ee6b-79f9-4ffe-bdc1-e1211f620539" providerId="ADAL" clId="{59B505F0-F163-4015-B4BB-9E22EF53079E}" dt="2023-09-18T02:48:59.539" v="321" actId="47"/>
        <pc:sldMkLst>
          <pc:docMk/>
          <pc:sldMk cId="4055489077" sldId="258"/>
        </pc:sldMkLst>
        <pc:spChg chg="mod">
          <ac:chgData name="Nor Khairun Aqila Binti Jesmen" userId="c1d6ee6b-79f9-4ffe-bdc1-e1211f620539" providerId="ADAL" clId="{59B505F0-F163-4015-B4BB-9E22EF53079E}" dt="2023-09-18T02:21:36.920" v="303" actId="404"/>
          <ac:spMkLst>
            <pc:docMk/>
            <pc:sldMk cId="4055489077" sldId="258"/>
            <ac:spMk id="4" creationId="{B0E001F3-C471-676F-C727-F2F3918CF3C3}"/>
          </ac:spMkLst>
        </pc:spChg>
        <pc:spChg chg="add mod">
          <ac:chgData name="Nor Khairun Aqila Binti Jesmen" userId="c1d6ee6b-79f9-4ffe-bdc1-e1211f620539" providerId="ADAL" clId="{59B505F0-F163-4015-B4BB-9E22EF53079E}" dt="2023-09-18T02:21:37.691" v="304"/>
          <ac:spMkLst>
            <pc:docMk/>
            <pc:sldMk cId="4055489077" sldId="258"/>
            <ac:spMk id="5" creationId="{665DAAA1-ED69-59BA-B65B-56028818944F}"/>
          </ac:spMkLst>
        </pc:spChg>
        <pc:spChg chg="add mod">
          <ac:chgData name="Nor Khairun Aqila Binti Jesmen" userId="c1d6ee6b-79f9-4ffe-bdc1-e1211f620539" providerId="ADAL" clId="{59B505F0-F163-4015-B4BB-9E22EF53079E}" dt="2023-09-18T02:21:37.691" v="304"/>
          <ac:spMkLst>
            <pc:docMk/>
            <pc:sldMk cId="4055489077" sldId="258"/>
            <ac:spMk id="6" creationId="{00E8C598-A0C6-D56A-C96E-33DBC69985BA}"/>
          </ac:spMkLst>
        </pc:spChg>
      </pc:sldChg>
      <pc:sldChg chg="addSp delSp modSp del mod">
        <pc:chgData name="Nor Khairun Aqila Binti Jesmen" userId="c1d6ee6b-79f9-4ffe-bdc1-e1211f620539" providerId="ADAL" clId="{59B505F0-F163-4015-B4BB-9E22EF53079E}" dt="2023-09-18T02:49:03.414" v="332" actId="47"/>
        <pc:sldMkLst>
          <pc:docMk/>
          <pc:sldMk cId="405975188" sldId="261"/>
        </pc:sldMkLst>
        <pc:spChg chg="del">
          <ac:chgData name="Nor Khairun Aqila Binti Jesmen" userId="c1d6ee6b-79f9-4ffe-bdc1-e1211f620539" providerId="ADAL" clId="{59B505F0-F163-4015-B4BB-9E22EF53079E}" dt="2023-09-18T02:17:53.528" v="201" actId="478"/>
          <ac:spMkLst>
            <pc:docMk/>
            <pc:sldMk cId="405975188" sldId="261"/>
            <ac:spMk id="4" creationId="{F765027F-A471-A74A-8431-543F12457E96}"/>
          </ac:spMkLst>
        </pc:spChg>
        <pc:spChg chg="del">
          <ac:chgData name="Nor Khairun Aqila Binti Jesmen" userId="c1d6ee6b-79f9-4ffe-bdc1-e1211f620539" providerId="ADAL" clId="{59B505F0-F163-4015-B4BB-9E22EF53079E}" dt="2023-09-18T02:17:55.590" v="202" actId="478"/>
          <ac:spMkLst>
            <pc:docMk/>
            <pc:sldMk cId="405975188" sldId="261"/>
            <ac:spMk id="5" creationId="{52433735-3337-CD9F-2457-81C4278DC855}"/>
          </ac:spMkLst>
        </pc:spChg>
        <pc:spChg chg="add mod">
          <ac:chgData name="Nor Khairun Aqila Binti Jesmen" userId="c1d6ee6b-79f9-4ffe-bdc1-e1211f620539" providerId="ADAL" clId="{59B505F0-F163-4015-B4BB-9E22EF53079E}" dt="2023-09-18T02:20:42.365" v="281"/>
          <ac:spMkLst>
            <pc:docMk/>
            <pc:sldMk cId="405975188" sldId="261"/>
            <ac:spMk id="7" creationId="{01668845-0121-97A6-6B01-FA2067E3C71D}"/>
          </ac:spMkLst>
        </pc:spChg>
        <pc:spChg chg="del">
          <ac:chgData name="Nor Khairun Aqila Binti Jesmen" userId="c1d6ee6b-79f9-4ffe-bdc1-e1211f620539" providerId="ADAL" clId="{59B505F0-F163-4015-B4BB-9E22EF53079E}" dt="2023-09-18T02:17:57.409" v="203" actId="478"/>
          <ac:spMkLst>
            <pc:docMk/>
            <pc:sldMk cId="405975188" sldId="261"/>
            <ac:spMk id="8" creationId="{A0BF54FC-F23E-2311-6518-45785F5977C8}"/>
          </ac:spMkLst>
        </pc:spChg>
        <pc:spChg chg="del">
          <ac:chgData name="Nor Khairun Aqila Binti Jesmen" userId="c1d6ee6b-79f9-4ffe-bdc1-e1211f620539" providerId="ADAL" clId="{59B505F0-F163-4015-B4BB-9E22EF53079E}" dt="2023-09-18T02:18:59.460" v="245" actId="478"/>
          <ac:spMkLst>
            <pc:docMk/>
            <pc:sldMk cId="405975188" sldId="261"/>
            <ac:spMk id="9" creationId="{16B740AB-235E-3F76-78B2-EBD5616D7830}"/>
          </ac:spMkLst>
        </pc:spChg>
        <pc:spChg chg="add mod">
          <ac:chgData name="Nor Khairun Aqila Binti Jesmen" userId="c1d6ee6b-79f9-4ffe-bdc1-e1211f620539" providerId="ADAL" clId="{59B505F0-F163-4015-B4BB-9E22EF53079E}" dt="2023-09-18T02:20:42.365" v="281"/>
          <ac:spMkLst>
            <pc:docMk/>
            <pc:sldMk cId="405975188" sldId="261"/>
            <ac:spMk id="10" creationId="{D6C254CF-E568-2A70-2220-AE79ABD1AF56}"/>
          </ac:spMkLst>
        </pc:spChg>
        <pc:spChg chg="del">
          <ac:chgData name="Nor Khairun Aqila Binti Jesmen" userId="c1d6ee6b-79f9-4ffe-bdc1-e1211f620539" providerId="ADAL" clId="{59B505F0-F163-4015-B4BB-9E22EF53079E}" dt="2023-09-18T02:18:57.286" v="244" actId="478"/>
          <ac:spMkLst>
            <pc:docMk/>
            <pc:sldMk cId="405975188" sldId="261"/>
            <ac:spMk id="11" creationId="{21D34CAB-7FC6-92F8-B82F-ACB1FA67923A}"/>
          </ac:spMkLst>
        </pc:spChg>
        <pc:spChg chg="mod">
          <ac:chgData name="Nor Khairun Aqila Binti Jesmen" userId="c1d6ee6b-79f9-4ffe-bdc1-e1211f620539" providerId="ADAL" clId="{59B505F0-F163-4015-B4BB-9E22EF53079E}" dt="2023-09-18T02:20:45.686" v="282" actId="404"/>
          <ac:spMkLst>
            <pc:docMk/>
            <pc:sldMk cId="405975188" sldId="261"/>
            <ac:spMk id="28" creationId="{B67A149E-3585-B997-5C6B-08AD0B0C811E}"/>
          </ac:spMkLst>
        </pc:spChg>
        <pc:picChg chg="add mod">
          <ac:chgData name="Nor Khairun Aqila Binti Jesmen" userId="c1d6ee6b-79f9-4ffe-bdc1-e1211f620539" providerId="ADAL" clId="{59B505F0-F163-4015-B4BB-9E22EF53079E}" dt="2023-09-18T02:18:59.891" v="246"/>
          <ac:picMkLst>
            <pc:docMk/>
            <pc:sldMk cId="405975188" sldId="261"/>
            <ac:picMk id="6" creationId="{1FA7415C-3C36-A4B0-ED57-D388BE2E6F02}"/>
          </ac:picMkLst>
        </pc:picChg>
      </pc:sldChg>
      <pc:sldChg chg="addSp modSp del mod">
        <pc:chgData name="Nor Khairun Aqila Binti Jesmen" userId="c1d6ee6b-79f9-4ffe-bdc1-e1211f620539" providerId="ADAL" clId="{59B505F0-F163-4015-B4BB-9E22EF53079E}" dt="2023-09-18T02:49:04.109" v="333" actId="47"/>
        <pc:sldMkLst>
          <pc:docMk/>
          <pc:sldMk cId="2766740729" sldId="262"/>
        </pc:sldMkLst>
        <pc:spChg chg="add mod">
          <ac:chgData name="Nor Khairun Aqila Binti Jesmen" userId="c1d6ee6b-79f9-4ffe-bdc1-e1211f620539" providerId="ADAL" clId="{59B505F0-F163-4015-B4BB-9E22EF53079E}" dt="2023-09-18T02:20:36.783" v="279"/>
          <ac:spMkLst>
            <pc:docMk/>
            <pc:sldMk cId="2766740729" sldId="262"/>
            <ac:spMk id="2" creationId="{470732DE-58A5-27AF-AC0B-286D8E92721F}"/>
          </ac:spMkLst>
        </pc:spChg>
        <pc:spChg chg="add mod">
          <ac:chgData name="Nor Khairun Aqila Binti Jesmen" userId="c1d6ee6b-79f9-4ffe-bdc1-e1211f620539" providerId="ADAL" clId="{59B505F0-F163-4015-B4BB-9E22EF53079E}" dt="2023-09-18T02:20:36.783" v="279"/>
          <ac:spMkLst>
            <pc:docMk/>
            <pc:sldMk cId="2766740729" sldId="262"/>
            <ac:spMk id="4" creationId="{82B12F3F-B862-649C-DF0F-5115AAB550CA}"/>
          </ac:spMkLst>
        </pc:spChg>
        <pc:spChg chg="mod">
          <ac:chgData name="Nor Khairun Aqila Binti Jesmen" userId="c1d6ee6b-79f9-4ffe-bdc1-e1211f620539" providerId="ADAL" clId="{59B505F0-F163-4015-B4BB-9E22EF53079E}" dt="2023-09-18T02:20:40.300" v="280" actId="404"/>
          <ac:spMkLst>
            <pc:docMk/>
            <pc:sldMk cId="2766740729" sldId="262"/>
            <ac:spMk id="9" creationId="{D0E9D2FD-4CD6-396C-B74C-1B6F5D0BC423}"/>
          </ac:spMkLst>
        </pc:spChg>
      </pc:sldChg>
      <pc:sldChg chg="addSp modSp del mod">
        <pc:chgData name="Nor Khairun Aqila Binti Jesmen" userId="c1d6ee6b-79f9-4ffe-bdc1-e1211f620539" providerId="ADAL" clId="{59B505F0-F163-4015-B4BB-9E22EF53079E}" dt="2023-09-18T02:49:03.066" v="331" actId="47"/>
        <pc:sldMkLst>
          <pc:docMk/>
          <pc:sldMk cId="2647526529" sldId="263"/>
        </pc:sldMkLst>
        <pc:spChg chg="mod">
          <ac:chgData name="Nor Khairun Aqila Binti Jesmen" userId="c1d6ee6b-79f9-4ffe-bdc1-e1211f620539" providerId="ADAL" clId="{59B505F0-F163-4015-B4BB-9E22EF53079E}" dt="2023-09-18T02:20:49.434" v="283" actId="404"/>
          <ac:spMkLst>
            <pc:docMk/>
            <pc:sldMk cId="2647526529" sldId="263"/>
            <ac:spMk id="4" creationId="{3ECEDCEC-B1F5-46B3-410B-08DECFB212B2}"/>
          </ac:spMkLst>
        </pc:spChg>
        <pc:spChg chg="add mod">
          <ac:chgData name="Nor Khairun Aqila Binti Jesmen" userId="c1d6ee6b-79f9-4ffe-bdc1-e1211f620539" providerId="ADAL" clId="{59B505F0-F163-4015-B4BB-9E22EF53079E}" dt="2023-09-18T02:20:50.585" v="284"/>
          <ac:spMkLst>
            <pc:docMk/>
            <pc:sldMk cId="2647526529" sldId="263"/>
            <ac:spMk id="5" creationId="{C6DE6A86-DA52-899A-A9B2-E6E97F32F0EF}"/>
          </ac:spMkLst>
        </pc:spChg>
        <pc:spChg chg="add mod">
          <ac:chgData name="Nor Khairun Aqila Binti Jesmen" userId="c1d6ee6b-79f9-4ffe-bdc1-e1211f620539" providerId="ADAL" clId="{59B505F0-F163-4015-B4BB-9E22EF53079E}" dt="2023-09-18T02:20:50.585" v="284"/>
          <ac:spMkLst>
            <pc:docMk/>
            <pc:sldMk cId="2647526529" sldId="263"/>
            <ac:spMk id="6" creationId="{6381DAEC-8374-8B20-C940-4D520A372727}"/>
          </ac:spMkLst>
        </pc:spChg>
      </pc:sldChg>
      <pc:sldChg chg="addSp delSp modSp del mod">
        <pc:chgData name="Nor Khairun Aqila Binti Jesmen" userId="c1d6ee6b-79f9-4ffe-bdc1-e1211f620539" providerId="ADAL" clId="{59B505F0-F163-4015-B4BB-9E22EF53079E}" dt="2023-09-18T02:49:01.209" v="326" actId="47"/>
        <pc:sldMkLst>
          <pc:docMk/>
          <pc:sldMk cId="939128982" sldId="264"/>
        </pc:sldMkLst>
        <pc:spChg chg="del">
          <ac:chgData name="Nor Khairun Aqila Binti Jesmen" userId="c1d6ee6b-79f9-4ffe-bdc1-e1211f620539" providerId="ADAL" clId="{59B505F0-F163-4015-B4BB-9E22EF53079E}" dt="2023-09-18T02:13:48.700" v="8" actId="478"/>
          <ac:spMkLst>
            <pc:docMk/>
            <pc:sldMk cId="939128982" sldId="264"/>
            <ac:spMk id="4" creationId="{B8B9B6AA-6FE4-0235-1007-15D8B96A21AC}"/>
          </ac:spMkLst>
        </pc:spChg>
        <pc:spChg chg="del">
          <ac:chgData name="Nor Khairun Aqila Binti Jesmen" userId="c1d6ee6b-79f9-4ffe-bdc1-e1211f620539" providerId="ADAL" clId="{59B505F0-F163-4015-B4BB-9E22EF53079E}" dt="2023-09-18T02:13:49.485" v="9" actId="478"/>
          <ac:spMkLst>
            <pc:docMk/>
            <pc:sldMk cId="939128982" sldId="264"/>
            <ac:spMk id="5" creationId="{74DAC55E-AB2B-35EE-E875-EF8653A066A4}"/>
          </ac:spMkLst>
        </pc:spChg>
        <pc:spChg chg="add mod">
          <ac:chgData name="Nor Khairun Aqila Binti Jesmen" userId="c1d6ee6b-79f9-4ffe-bdc1-e1211f620539" providerId="ADAL" clId="{59B505F0-F163-4015-B4BB-9E22EF53079E}" dt="2023-09-18T02:21:15.249" v="294"/>
          <ac:spMkLst>
            <pc:docMk/>
            <pc:sldMk cId="939128982" sldId="264"/>
            <ac:spMk id="6" creationId="{C66D2B05-3D13-E6AB-1EA0-B7379C681AB8}"/>
          </ac:spMkLst>
        </pc:spChg>
        <pc:spChg chg="mod">
          <ac:chgData name="Nor Khairun Aqila Binti Jesmen" userId="c1d6ee6b-79f9-4ffe-bdc1-e1211f620539" providerId="ADAL" clId="{59B505F0-F163-4015-B4BB-9E22EF53079E}" dt="2023-09-18T02:21:14.378" v="293" actId="404"/>
          <ac:spMkLst>
            <pc:docMk/>
            <pc:sldMk cId="939128982" sldId="264"/>
            <ac:spMk id="7" creationId="{47FB6AD7-7D41-AE28-11FB-4D928617081F}"/>
          </ac:spMkLst>
        </pc:spChg>
        <pc:spChg chg="add mod">
          <ac:chgData name="Nor Khairun Aqila Binti Jesmen" userId="c1d6ee6b-79f9-4ffe-bdc1-e1211f620539" providerId="ADAL" clId="{59B505F0-F163-4015-B4BB-9E22EF53079E}" dt="2023-09-18T02:21:15.249" v="294"/>
          <ac:spMkLst>
            <pc:docMk/>
            <pc:sldMk cId="939128982" sldId="264"/>
            <ac:spMk id="8" creationId="{F764A757-BA70-61BF-65D7-AAB10E533870}"/>
          </ac:spMkLst>
        </pc:spChg>
      </pc:sldChg>
      <pc:sldChg chg="addSp modSp del mod">
        <pc:chgData name="Nor Khairun Aqila Binti Jesmen" userId="c1d6ee6b-79f9-4ffe-bdc1-e1211f620539" providerId="ADAL" clId="{59B505F0-F163-4015-B4BB-9E22EF53079E}" dt="2023-09-18T02:49:00.861" v="325" actId="47"/>
        <pc:sldMkLst>
          <pc:docMk/>
          <pc:sldMk cId="1412538210" sldId="266"/>
        </pc:sldMkLst>
        <pc:spChg chg="mod">
          <ac:chgData name="Nor Khairun Aqila Binti Jesmen" userId="c1d6ee6b-79f9-4ffe-bdc1-e1211f620539" providerId="ADAL" clId="{59B505F0-F163-4015-B4BB-9E22EF53079E}" dt="2023-09-18T02:21:18.996" v="295" actId="404"/>
          <ac:spMkLst>
            <pc:docMk/>
            <pc:sldMk cId="1412538210" sldId="266"/>
            <ac:spMk id="4" creationId="{B60A28F1-060B-7505-0D72-B69136749F6D}"/>
          </ac:spMkLst>
        </pc:spChg>
        <pc:spChg chg="add mod">
          <ac:chgData name="Nor Khairun Aqila Binti Jesmen" userId="c1d6ee6b-79f9-4ffe-bdc1-e1211f620539" providerId="ADAL" clId="{59B505F0-F163-4015-B4BB-9E22EF53079E}" dt="2023-09-18T02:21:19.808" v="296"/>
          <ac:spMkLst>
            <pc:docMk/>
            <pc:sldMk cId="1412538210" sldId="266"/>
            <ac:spMk id="5" creationId="{3BAA05DC-304C-FC84-701C-3EDD9F510AF4}"/>
          </ac:spMkLst>
        </pc:spChg>
        <pc:spChg chg="add mod">
          <ac:chgData name="Nor Khairun Aqila Binti Jesmen" userId="c1d6ee6b-79f9-4ffe-bdc1-e1211f620539" providerId="ADAL" clId="{59B505F0-F163-4015-B4BB-9E22EF53079E}" dt="2023-09-18T02:21:19.808" v="296"/>
          <ac:spMkLst>
            <pc:docMk/>
            <pc:sldMk cId="1412538210" sldId="266"/>
            <ac:spMk id="6" creationId="{734EEDB3-DE0E-01C9-E38D-15F00D667543}"/>
          </ac:spMkLst>
        </pc:spChg>
      </pc:sldChg>
      <pc:sldChg chg="addSp modSp del mod">
        <pc:chgData name="Nor Khairun Aqila Binti Jesmen" userId="c1d6ee6b-79f9-4ffe-bdc1-e1211f620539" providerId="ADAL" clId="{59B505F0-F163-4015-B4BB-9E22EF53079E}" dt="2023-09-18T02:49:00.477" v="324" actId="47"/>
        <pc:sldMkLst>
          <pc:docMk/>
          <pc:sldMk cId="458437883" sldId="267"/>
        </pc:sldMkLst>
        <pc:spChg chg="mod">
          <ac:chgData name="Nor Khairun Aqila Binti Jesmen" userId="c1d6ee6b-79f9-4ffe-bdc1-e1211f620539" providerId="ADAL" clId="{59B505F0-F163-4015-B4BB-9E22EF53079E}" dt="2023-09-18T02:21:23.452" v="297" actId="404"/>
          <ac:spMkLst>
            <pc:docMk/>
            <pc:sldMk cId="458437883" sldId="267"/>
            <ac:spMk id="4" creationId="{4738F2AE-D2DA-118B-9517-294DED4B60F0}"/>
          </ac:spMkLst>
        </pc:spChg>
        <pc:spChg chg="add mod">
          <ac:chgData name="Nor Khairun Aqila Binti Jesmen" userId="c1d6ee6b-79f9-4ffe-bdc1-e1211f620539" providerId="ADAL" clId="{59B505F0-F163-4015-B4BB-9E22EF53079E}" dt="2023-09-18T02:21:24.222" v="298"/>
          <ac:spMkLst>
            <pc:docMk/>
            <pc:sldMk cId="458437883" sldId="267"/>
            <ac:spMk id="5" creationId="{191ADAE6-5C0A-54E5-7DE7-4D53D5DDED3A}"/>
          </ac:spMkLst>
        </pc:spChg>
        <pc:spChg chg="add mod">
          <ac:chgData name="Nor Khairun Aqila Binti Jesmen" userId="c1d6ee6b-79f9-4ffe-bdc1-e1211f620539" providerId="ADAL" clId="{59B505F0-F163-4015-B4BB-9E22EF53079E}" dt="2023-09-18T02:21:24.222" v="298"/>
          <ac:spMkLst>
            <pc:docMk/>
            <pc:sldMk cId="458437883" sldId="267"/>
            <ac:spMk id="6" creationId="{0DAC6A28-5F73-608E-049B-57BCAA6E2325}"/>
          </ac:spMkLst>
        </pc:spChg>
      </pc:sldChg>
      <pc:sldChg chg="addSp delSp modSp del mod">
        <pc:chgData name="Nor Khairun Aqila Binti Jesmen" userId="c1d6ee6b-79f9-4ffe-bdc1-e1211f620539" providerId="ADAL" clId="{59B505F0-F163-4015-B4BB-9E22EF53079E}" dt="2023-09-18T02:49:00.139" v="323" actId="47"/>
        <pc:sldMkLst>
          <pc:docMk/>
          <pc:sldMk cId="3773767678" sldId="268"/>
        </pc:sldMkLst>
        <pc:spChg chg="del">
          <ac:chgData name="Nor Khairun Aqila Binti Jesmen" userId="c1d6ee6b-79f9-4ffe-bdc1-e1211f620539" providerId="ADAL" clId="{59B505F0-F163-4015-B4BB-9E22EF53079E}" dt="2023-09-18T02:13:16.680" v="4" actId="478"/>
          <ac:spMkLst>
            <pc:docMk/>
            <pc:sldMk cId="3773767678" sldId="268"/>
            <ac:spMk id="4" creationId="{3FF981CA-ABB1-945B-147A-E41D44937D21}"/>
          </ac:spMkLst>
        </pc:spChg>
        <pc:spChg chg="del">
          <ac:chgData name="Nor Khairun Aqila Binti Jesmen" userId="c1d6ee6b-79f9-4ffe-bdc1-e1211f620539" providerId="ADAL" clId="{59B505F0-F163-4015-B4BB-9E22EF53079E}" dt="2023-09-18T02:13:05.704" v="2" actId="478"/>
          <ac:spMkLst>
            <pc:docMk/>
            <pc:sldMk cId="3773767678" sldId="268"/>
            <ac:spMk id="5" creationId="{4D02EB39-BA07-F7C8-485B-9B87894CFEC6}"/>
          </ac:spMkLst>
        </pc:spChg>
        <pc:spChg chg="del">
          <ac:chgData name="Nor Khairun Aqila Binti Jesmen" userId="c1d6ee6b-79f9-4ffe-bdc1-e1211f620539" providerId="ADAL" clId="{59B505F0-F163-4015-B4BB-9E22EF53079E}" dt="2023-09-18T02:13:16.680" v="4" actId="478"/>
          <ac:spMkLst>
            <pc:docMk/>
            <pc:sldMk cId="3773767678" sldId="268"/>
            <ac:spMk id="6" creationId="{9C98A865-07C9-AECB-F0B2-4E40FFA929D2}"/>
          </ac:spMkLst>
        </pc:spChg>
        <pc:spChg chg="del">
          <ac:chgData name="Nor Khairun Aqila Binti Jesmen" userId="c1d6ee6b-79f9-4ffe-bdc1-e1211f620539" providerId="ADAL" clId="{59B505F0-F163-4015-B4BB-9E22EF53079E}" dt="2023-09-18T02:13:11.790" v="3" actId="478"/>
          <ac:spMkLst>
            <pc:docMk/>
            <pc:sldMk cId="3773767678" sldId="268"/>
            <ac:spMk id="7" creationId="{B996248F-6CF0-238D-4F72-E365DCE66E2C}"/>
          </ac:spMkLst>
        </pc:spChg>
        <pc:spChg chg="mod">
          <ac:chgData name="Nor Khairun Aqila Binti Jesmen" userId="c1d6ee6b-79f9-4ffe-bdc1-e1211f620539" providerId="ADAL" clId="{59B505F0-F163-4015-B4BB-9E22EF53079E}" dt="2023-09-18T02:21:27.769" v="299" actId="404"/>
          <ac:spMkLst>
            <pc:docMk/>
            <pc:sldMk cId="3773767678" sldId="268"/>
            <ac:spMk id="8" creationId="{4AAAE0DB-C8E4-4BB6-1BA3-C04185CDAF0C}"/>
          </ac:spMkLst>
        </pc:spChg>
        <pc:spChg chg="add mod">
          <ac:chgData name="Nor Khairun Aqila Binti Jesmen" userId="c1d6ee6b-79f9-4ffe-bdc1-e1211f620539" providerId="ADAL" clId="{59B505F0-F163-4015-B4BB-9E22EF53079E}" dt="2023-09-18T02:21:28.523" v="300"/>
          <ac:spMkLst>
            <pc:docMk/>
            <pc:sldMk cId="3773767678" sldId="268"/>
            <ac:spMk id="11" creationId="{1F3D21E0-BED1-B924-7DA9-862169F3B13B}"/>
          </ac:spMkLst>
        </pc:spChg>
        <pc:spChg chg="add mod">
          <ac:chgData name="Nor Khairun Aqila Binti Jesmen" userId="c1d6ee6b-79f9-4ffe-bdc1-e1211f620539" providerId="ADAL" clId="{59B505F0-F163-4015-B4BB-9E22EF53079E}" dt="2023-09-18T02:21:28.523" v="300"/>
          <ac:spMkLst>
            <pc:docMk/>
            <pc:sldMk cId="3773767678" sldId="268"/>
            <ac:spMk id="12" creationId="{E70D61A6-7243-D228-CE4D-ED890A27BDBA}"/>
          </ac:spMkLst>
        </pc:spChg>
        <pc:picChg chg="del">
          <ac:chgData name="Nor Khairun Aqila Binti Jesmen" userId="c1d6ee6b-79f9-4ffe-bdc1-e1211f620539" providerId="ADAL" clId="{59B505F0-F163-4015-B4BB-9E22EF53079E}" dt="2023-09-18T02:13:16.680" v="4" actId="478"/>
          <ac:picMkLst>
            <pc:docMk/>
            <pc:sldMk cId="3773767678" sldId="268"/>
            <ac:picMk id="2" creationId="{8FBA0D52-26B7-B891-F517-382664C6CCEF}"/>
          </ac:picMkLst>
        </pc:picChg>
        <pc:picChg chg="add mod">
          <ac:chgData name="Nor Khairun Aqila Binti Jesmen" userId="c1d6ee6b-79f9-4ffe-bdc1-e1211f620539" providerId="ADAL" clId="{59B505F0-F163-4015-B4BB-9E22EF53079E}" dt="2023-09-18T02:13:32.974" v="7" actId="1076"/>
          <ac:picMkLst>
            <pc:docMk/>
            <pc:sldMk cId="3773767678" sldId="268"/>
            <ac:picMk id="10" creationId="{0E371EC4-508D-8EAF-16DC-8192EC83A062}"/>
          </ac:picMkLst>
        </pc:picChg>
      </pc:sldChg>
      <pc:sldChg chg="addSp modSp del mod">
        <pc:chgData name="Nor Khairun Aqila Binti Jesmen" userId="c1d6ee6b-79f9-4ffe-bdc1-e1211f620539" providerId="ADAL" clId="{59B505F0-F163-4015-B4BB-9E22EF53079E}" dt="2023-09-18T02:48:59.792" v="322" actId="47"/>
        <pc:sldMkLst>
          <pc:docMk/>
          <pc:sldMk cId="1331331636" sldId="269"/>
        </pc:sldMkLst>
        <pc:spChg chg="mod">
          <ac:chgData name="Nor Khairun Aqila Binti Jesmen" userId="c1d6ee6b-79f9-4ffe-bdc1-e1211f620539" providerId="ADAL" clId="{59B505F0-F163-4015-B4BB-9E22EF53079E}" dt="2023-09-18T02:21:32.255" v="301" actId="404"/>
          <ac:spMkLst>
            <pc:docMk/>
            <pc:sldMk cId="1331331636" sldId="269"/>
            <ac:spMk id="4" creationId="{57636880-0046-368F-74D2-655464ACB5F4}"/>
          </ac:spMkLst>
        </pc:spChg>
        <pc:spChg chg="add mod">
          <ac:chgData name="Nor Khairun Aqila Binti Jesmen" userId="c1d6ee6b-79f9-4ffe-bdc1-e1211f620539" providerId="ADAL" clId="{59B505F0-F163-4015-B4BB-9E22EF53079E}" dt="2023-09-18T02:21:32.899" v="302"/>
          <ac:spMkLst>
            <pc:docMk/>
            <pc:sldMk cId="1331331636" sldId="269"/>
            <ac:spMk id="5" creationId="{B70F931F-C795-96BD-10BF-1AE72AE6CF8B}"/>
          </ac:spMkLst>
        </pc:spChg>
        <pc:spChg chg="add mod">
          <ac:chgData name="Nor Khairun Aqila Binti Jesmen" userId="c1d6ee6b-79f9-4ffe-bdc1-e1211f620539" providerId="ADAL" clId="{59B505F0-F163-4015-B4BB-9E22EF53079E}" dt="2023-09-18T02:21:32.899" v="302"/>
          <ac:spMkLst>
            <pc:docMk/>
            <pc:sldMk cId="1331331636" sldId="269"/>
            <ac:spMk id="6" creationId="{747CF431-DB9F-1EE7-563E-408E9A635E27}"/>
          </ac:spMkLst>
        </pc:spChg>
      </pc:sldChg>
      <pc:sldChg chg="addSp modSp del mod">
        <pc:chgData name="Nor Khairun Aqila Binti Jesmen" userId="c1d6ee6b-79f9-4ffe-bdc1-e1211f620539" providerId="ADAL" clId="{59B505F0-F163-4015-B4BB-9E22EF53079E}" dt="2023-09-18T04:45:01.780" v="2091" actId="47"/>
        <pc:sldMkLst>
          <pc:docMk/>
          <pc:sldMk cId="4048524492" sldId="271"/>
        </pc:sldMkLst>
        <pc:spChg chg="add mod">
          <ac:chgData name="Nor Khairun Aqila Binti Jesmen" userId="c1d6ee6b-79f9-4ffe-bdc1-e1211f620539" providerId="ADAL" clId="{59B505F0-F163-4015-B4BB-9E22EF53079E}" dt="2023-09-18T02:21:42.885" v="306"/>
          <ac:spMkLst>
            <pc:docMk/>
            <pc:sldMk cId="4048524492" sldId="271"/>
            <ac:spMk id="11" creationId="{95D4DD3C-1213-E3F8-8BF2-5E612D68B22B}"/>
          </ac:spMkLst>
        </pc:spChg>
        <pc:spChg chg="add mod">
          <ac:chgData name="Nor Khairun Aqila Binti Jesmen" userId="c1d6ee6b-79f9-4ffe-bdc1-e1211f620539" providerId="ADAL" clId="{59B505F0-F163-4015-B4BB-9E22EF53079E}" dt="2023-09-18T02:21:42.885" v="306"/>
          <ac:spMkLst>
            <pc:docMk/>
            <pc:sldMk cId="4048524492" sldId="271"/>
            <ac:spMk id="12" creationId="{7587BA68-B590-41FD-3D10-661E7AD8A254}"/>
          </ac:spMkLst>
        </pc:spChg>
        <pc:spChg chg="mod">
          <ac:chgData name="Nor Khairun Aqila Binti Jesmen" userId="c1d6ee6b-79f9-4ffe-bdc1-e1211f620539" providerId="ADAL" clId="{59B505F0-F163-4015-B4BB-9E22EF53079E}" dt="2023-09-18T02:21:41.946" v="305" actId="404"/>
          <ac:spMkLst>
            <pc:docMk/>
            <pc:sldMk cId="4048524492" sldId="271"/>
            <ac:spMk id="18" creationId="{C9D772F2-F142-4C47-7EBE-79D172C6E597}"/>
          </ac:spMkLst>
        </pc:spChg>
      </pc:sldChg>
      <pc:sldChg chg="addSp delSp modSp new mod">
        <pc:chgData name="Nor Khairun Aqila Binti Jesmen" userId="c1d6ee6b-79f9-4ffe-bdc1-e1211f620539" providerId="ADAL" clId="{59B505F0-F163-4015-B4BB-9E22EF53079E}" dt="2023-09-18T06:07:44.067" v="2243" actId="14100"/>
        <pc:sldMkLst>
          <pc:docMk/>
          <pc:sldMk cId="1009371721" sldId="272"/>
        </pc:sldMkLst>
        <pc:spChg chg="add mod">
          <ac:chgData name="Nor Khairun Aqila Binti Jesmen" userId="c1d6ee6b-79f9-4ffe-bdc1-e1211f620539" providerId="ADAL" clId="{59B505F0-F163-4015-B4BB-9E22EF53079E}" dt="2023-09-18T02:50:37.653" v="359" actId="6549"/>
          <ac:spMkLst>
            <pc:docMk/>
            <pc:sldMk cId="1009371721" sldId="272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59B505F0-F163-4015-B4BB-9E22EF53079E}" dt="2023-09-18T02:50:16.852" v="340"/>
          <ac:spMkLst>
            <pc:docMk/>
            <pc:sldMk cId="1009371721" sldId="272"/>
            <ac:spMk id="3" creationId="{9D642C28-4D6E-0CD5-B3B3-FB288B975858}"/>
          </ac:spMkLst>
        </pc:spChg>
        <pc:spChg chg="add mod">
          <ac:chgData name="Nor Khairun Aqila Binti Jesmen" userId="c1d6ee6b-79f9-4ffe-bdc1-e1211f620539" providerId="ADAL" clId="{59B505F0-F163-4015-B4BB-9E22EF53079E}" dt="2023-09-18T02:50:16.852" v="340"/>
          <ac:spMkLst>
            <pc:docMk/>
            <pc:sldMk cId="1009371721" sldId="272"/>
            <ac:spMk id="4" creationId="{764E26F8-36D3-C7ED-948D-49FC64125469}"/>
          </ac:spMkLst>
        </pc:spChg>
        <pc:spChg chg="add mod">
          <ac:chgData name="Nor Khairun Aqila Binti Jesmen" userId="c1d6ee6b-79f9-4ffe-bdc1-e1211f620539" providerId="ADAL" clId="{59B505F0-F163-4015-B4BB-9E22EF53079E}" dt="2023-09-18T06:04:10.245" v="2164" actId="1035"/>
          <ac:spMkLst>
            <pc:docMk/>
            <pc:sldMk cId="1009371721" sldId="272"/>
            <ac:spMk id="9" creationId="{E617ACD9-ED3E-E96D-5B90-C7BBBCD09C95}"/>
          </ac:spMkLst>
        </pc:spChg>
        <pc:spChg chg="add mod">
          <ac:chgData name="Nor Khairun Aqila Binti Jesmen" userId="c1d6ee6b-79f9-4ffe-bdc1-e1211f620539" providerId="ADAL" clId="{59B505F0-F163-4015-B4BB-9E22EF53079E}" dt="2023-09-18T06:03:47.469" v="2157" actId="1076"/>
          <ac:spMkLst>
            <pc:docMk/>
            <pc:sldMk cId="1009371721" sldId="272"/>
            <ac:spMk id="11" creationId="{ED2F9425-7605-922B-9446-E0BC44A19146}"/>
          </ac:spMkLst>
        </pc:spChg>
        <pc:spChg chg="add mod">
          <ac:chgData name="Nor Khairun Aqila Binti Jesmen" userId="c1d6ee6b-79f9-4ffe-bdc1-e1211f620539" providerId="ADAL" clId="{59B505F0-F163-4015-B4BB-9E22EF53079E}" dt="2023-09-18T06:05:46.045" v="2207" actId="14100"/>
          <ac:spMkLst>
            <pc:docMk/>
            <pc:sldMk cId="1009371721" sldId="272"/>
            <ac:spMk id="21" creationId="{05270CCA-12F0-3A3A-360E-1C7C2DB094D4}"/>
          </ac:spMkLst>
        </pc:spChg>
        <pc:spChg chg="add mod">
          <ac:chgData name="Nor Khairun Aqila Binti Jesmen" userId="c1d6ee6b-79f9-4ffe-bdc1-e1211f620539" providerId="ADAL" clId="{59B505F0-F163-4015-B4BB-9E22EF53079E}" dt="2023-09-18T06:05:50.507" v="2221" actId="20577"/>
          <ac:spMkLst>
            <pc:docMk/>
            <pc:sldMk cId="1009371721" sldId="272"/>
            <ac:spMk id="23" creationId="{4545EBEB-EB64-F3A7-772F-C3FF91635896}"/>
          </ac:spMkLst>
        </pc:spChg>
        <pc:spChg chg="add mod">
          <ac:chgData name="Nor Khairun Aqila Binti Jesmen" userId="c1d6ee6b-79f9-4ffe-bdc1-e1211f620539" providerId="ADAL" clId="{59B505F0-F163-4015-B4BB-9E22EF53079E}" dt="2023-09-18T06:05:23.775" v="2201"/>
          <ac:spMkLst>
            <pc:docMk/>
            <pc:sldMk cId="1009371721" sldId="272"/>
            <ac:spMk id="29" creationId="{527D8A11-8A7A-D225-26FE-B94E0D805A8D}"/>
          </ac:spMkLst>
        </pc:spChg>
        <pc:spChg chg="add mod">
          <ac:chgData name="Nor Khairun Aqila Binti Jesmen" userId="c1d6ee6b-79f9-4ffe-bdc1-e1211f620539" providerId="ADAL" clId="{59B505F0-F163-4015-B4BB-9E22EF53079E}" dt="2023-09-18T06:05:40.595" v="2206" actId="20577"/>
          <ac:spMkLst>
            <pc:docMk/>
            <pc:sldMk cId="1009371721" sldId="272"/>
            <ac:spMk id="31" creationId="{D104CFDF-44A5-3343-D596-A493C937C7A5}"/>
          </ac:spMkLst>
        </pc:spChg>
        <pc:spChg chg="add mod">
          <ac:chgData name="Nor Khairun Aqila Binti Jesmen" userId="c1d6ee6b-79f9-4ffe-bdc1-e1211f620539" providerId="ADAL" clId="{59B505F0-F163-4015-B4BB-9E22EF53079E}" dt="2023-09-18T06:06:11.129" v="2224" actId="1076"/>
          <ac:spMkLst>
            <pc:docMk/>
            <pc:sldMk cId="1009371721" sldId="272"/>
            <ac:spMk id="34" creationId="{CABB888D-3145-0A96-18C2-2E1F333B10F6}"/>
          </ac:spMkLst>
        </pc:spChg>
        <pc:spChg chg="add mod">
          <ac:chgData name="Nor Khairun Aqila Binti Jesmen" userId="c1d6ee6b-79f9-4ffe-bdc1-e1211f620539" providerId="ADAL" clId="{59B505F0-F163-4015-B4BB-9E22EF53079E}" dt="2023-09-18T06:07:36.614" v="2241" actId="14100"/>
          <ac:spMkLst>
            <pc:docMk/>
            <pc:sldMk cId="1009371721" sldId="272"/>
            <ac:spMk id="38" creationId="{7D0BC9F1-3EA8-4289-8773-CE87B1954A97}"/>
          </ac:spMkLst>
        </pc:spChg>
        <pc:picChg chg="add del mod">
          <ac:chgData name="Nor Khairun Aqila Binti Jesmen" userId="c1d6ee6b-79f9-4ffe-bdc1-e1211f620539" providerId="ADAL" clId="{59B505F0-F163-4015-B4BB-9E22EF53079E}" dt="2023-09-18T06:05:55.082" v="2222" actId="478"/>
          <ac:picMkLst>
            <pc:docMk/>
            <pc:sldMk cId="1009371721" sldId="272"/>
            <ac:picMk id="5" creationId="{382C6C8D-73E1-24ED-57A9-871C66B5176A}"/>
          </ac:picMkLst>
        </pc:picChg>
        <pc:picChg chg="add mod">
          <ac:chgData name="Nor Khairun Aqila Binti Jesmen" userId="c1d6ee6b-79f9-4ffe-bdc1-e1211f620539" providerId="ADAL" clId="{59B505F0-F163-4015-B4BB-9E22EF53079E}" dt="2023-09-18T06:04:16.835" v="2167" actId="1076"/>
          <ac:picMkLst>
            <pc:docMk/>
            <pc:sldMk cId="1009371721" sldId="272"/>
            <ac:picMk id="6" creationId="{08D21899-E21F-4CA5-A464-63FDD8E44FB2}"/>
          </ac:picMkLst>
        </pc:picChg>
        <pc:picChg chg="add mod modCrop">
          <ac:chgData name="Nor Khairun Aqila Binti Jesmen" userId="c1d6ee6b-79f9-4ffe-bdc1-e1211f620539" providerId="ADAL" clId="{59B505F0-F163-4015-B4BB-9E22EF53079E}" dt="2023-09-18T06:06:50.191" v="2231" actId="1076"/>
          <ac:picMkLst>
            <pc:docMk/>
            <pc:sldMk cId="1009371721" sldId="272"/>
            <ac:picMk id="7" creationId="{CB4EFF49-E2AE-605E-9CEF-D8AED09035C7}"/>
          </ac:picMkLst>
        </pc:picChg>
        <pc:picChg chg="add mod">
          <ac:chgData name="Nor Khairun Aqila Binti Jesmen" userId="c1d6ee6b-79f9-4ffe-bdc1-e1211f620539" providerId="ADAL" clId="{59B505F0-F163-4015-B4BB-9E22EF53079E}" dt="2023-09-18T03:03:21.095" v="564"/>
          <ac:picMkLst>
            <pc:docMk/>
            <pc:sldMk cId="1009371721" sldId="272"/>
            <ac:picMk id="8" creationId="{7936727C-7322-8EA6-7206-651A61E603D1}"/>
          </ac:picMkLst>
        </pc:picChg>
        <pc:picChg chg="add mod modCrop">
          <ac:chgData name="Nor Khairun Aqila Binti Jesmen" userId="c1d6ee6b-79f9-4ffe-bdc1-e1211f620539" providerId="ADAL" clId="{59B505F0-F163-4015-B4BB-9E22EF53079E}" dt="2023-09-18T06:04:02.935" v="2161" actId="1076"/>
          <ac:picMkLst>
            <pc:docMk/>
            <pc:sldMk cId="1009371721" sldId="272"/>
            <ac:picMk id="19" creationId="{C5E3AFFE-36C1-A44C-F208-4143EA687CFB}"/>
          </ac:picMkLst>
        </pc:picChg>
        <pc:picChg chg="add mod modCrop">
          <ac:chgData name="Nor Khairun Aqila Binti Jesmen" userId="c1d6ee6b-79f9-4ffe-bdc1-e1211f620539" providerId="ADAL" clId="{59B505F0-F163-4015-B4BB-9E22EF53079E}" dt="2023-09-18T06:07:20.961" v="2238" actId="1076"/>
          <ac:picMkLst>
            <pc:docMk/>
            <pc:sldMk cId="1009371721" sldId="272"/>
            <ac:picMk id="27" creationId="{DE6AE9D3-C57E-1554-52D2-9370022018A5}"/>
          </ac:picMkLst>
        </pc:picChg>
        <pc:picChg chg="add mod">
          <ac:chgData name="Nor Khairun Aqila Binti Jesmen" userId="c1d6ee6b-79f9-4ffe-bdc1-e1211f620539" providerId="ADAL" clId="{59B505F0-F163-4015-B4BB-9E22EF53079E}" dt="2023-09-18T06:05:23.775" v="2201"/>
          <ac:picMkLst>
            <pc:docMk/>
            <pc:sldMk cId="1009371721" sldId="272"/>
            <ac:picMk id="32" creationId="{278E3AB6-E9BF-9CA5-439D-C1E82F353E37}"/>
          </ac:picMkLst>
        </pc:picChg>
        <pc:cxnChg chg="add mod">
          <ac:chgData name="Nor Khairun Aqila Binti Jesmen" userId="c1d6ee6b-79f9-4ffe-bdc1-e1211f620539" providerId="ADAL" clId="{59B505F0-F163-4015-B4BB-9E22EF53079E}" dt="2023-09-18T06:04:10.245" v="2164" actId="1035"/>
          <ac:cxnSpMkLst>
            <pc:docMk/>
            <pc:sldMk cId="1009371721" sldId="272"/>
            <ac:cxnSpMk id="10" creationId="{9DBA24A6-3FCB-F9E5-059E-BF3FD9CD7BFF}"/>
          </ac:cxnSpMkLst>
        </pc:cxnChg>
        <pc:cxnChg chg="add mod">
          <ac:chgData name="Nor Khairun Aqila Binti Jesmen" userId="c1d6ee6b-79f9-4ffe-bdc1-e1211f620539" providerId="ADAL" clId="{59B505F0-F163-4015-B4BB-9E22EF53079E}" dt="2023-09-18T06:05:46.045" v="2207" actId="14100"/>
          <ac:cxnSpMkLst>
            <pc:docMk/>
            <pc:sldMk cId="1009371721" sldId="272"/>
            <ac:cxnSpMk id="22" creationId="{9A9423CC-A8FE-46CB-F010-349B349E5D8C}"/>
          </ac:cxnSpMkLst>
        </pc:cxnChg>
        <pc:cxnChg chg="add mod">
          <ac:chgData name="Nor Khairun Aqila Binti Jesmen" userId="c1d6ee6b-79f9-4ffe-bdc1-e1211f620539" providerId="ADAL" clId="{59B505F0-F163-4015-B4BB-9E22EF53079E}" dt="2023-09-18T06:05:23.775" v="2201"/>
          <ac:cxnSpMkLst>
            <pc:docMk/>
            <pc:sldMk cId="1009371721" sldId="272"/>
            <ac:cxnSpMk id="30" creationId="{855BF5BD-8A26-107C-9357-CE291E1B0B1E}"/>
          </ac:cxnSpMkLst>
        </pc:cxnChg>
        <pc:cxnChg chg="add mod">
          <ac:chgData name="Nor Khairun Aqila Binti Jesmen" userId="c1d6ee6b-79f9-4ffe-bdc1-e1211f620539" providerId="ADAL" clId="{59B505F0-F163-4015-B4BB-9E22EF53079E}" dt="2023-09-18T06:06:25.742" v="2228" actId="14100"/>
          <ac:cxnSpMkLst>
            <pc:docMk/>
            <pc:sldMk cId="1009371721" sldId="272"/>
            <ac:cxnSpMk id="35" creationId="{24451E86-331F-90D7-EB05-CFBE3F8D5499}"/>
          </ac:cxnSpMkLst>
        </pc:cxnChg>
        <pc:cxnChg chg="add mod">
          <ac:chgData name="Nor Khairun Aqila Binti Jesmen" userId="c1d6ee6b-79f9-4ffe-bdc1-e1211f620539" providerId="ADAL" clId="{59B505F0-F163-4015-B4BB-9E22EF53079E}" dt="2023-09-18T06:07:44.067" v="2243" actId="14100"/>
          <ac:cxnSpMkLst>
            <pc:docMk/>
            <pc:sldMk cId="1009371721" sldId="272"/>
            <ac:cxnSpMk id="39" creationId="{81AD1656-7114-DEA0-2DAD-3C2486237059}"/>
          </ac:cxnSpMkLst>
        </pc:cxnChg>
      </pc:sldChg>
      <pc:sldChg chg="addSp delSp modSp del mod">
        <pc:chgData name="Nor Khairun Aqila Binti Jesmen" userId="c1d6ee6b-79f9-4ffe-bdc1-e1211f620539" providerId="ADAL" clId="{59B505F0-F163-4015-B4BB-9E22EF53079E}" dt="2023-09-18T02:48:58.011" v="320" actId="47"/>
        <pc:sldMkLst>
          <pc:docMk/>
          <pc:sldMk cId="1928295519" sldId="272"/>
        </pc:sldMkLst>
        <pc:spChg chg="add mod">
          <ac:chgData name="Nor Khairun Aqila Binti Jesmen" userId="c1d6ee6b-79f9-4ffe-bdc1-e1211f620539" providerId="ADAL" clId="{59B505F0-F163-4015-B4BB-9E22EF53079E}" dt="2023-09-18T02:21:47.760" v="308"/>
          <ac:spMkLst>
            <pc:docMk/>
            <pc:sldMk cId="1928295519" sldId="272"/>
            <ac:spMk id="7" creationId="{53477190-6BF1-2DAD-30EB-5841B1246A26}"/>
          </ac:spMkLst>
        </pc:spChg>
        <pc:spChg chg="add mod">
          <ac:chgData name="Nor Khairun Aqila Binti Jesmen" userId="c1d6ee6b-79f9-4ffe-bdc1-e1211f620539" providerId="ADAL" clId="{59B505F0-F163-4015-B4BB-9E22EF53079E}" dt="2023-09-18T02:21:47.760" v="308"/>
          <ac:spMkLst>
            <pc:docMk/>
            <pc:sldMk cId="1928295519" sldId="272"/>
            <ac:spMk id="10" creationId="{EE2446DA-70DA-2043-8889-B4B556695F74}"/>
          </ac:spMkLst>
        </pc:spChg>
        <pc:spChg chg="del">
          <ac:chgData name="Nor Khairun Aqila Binti Jesmen" userId="c1d6ee6b-79f9-4ffe-bdc1-e1211f620539" providerId="ADAL" clId="{59B505F0-F163-4015-B4BB-9E22EF53079E}" dt="2023-09-18T02:12:54.022" v="0" actId="478"/>
          <ac:spMkLst>
            <pc:docMk/>
            <pc:sldMk cId="1928295519" sldId="272"/>
            <ac:spMk id="13" creationId="{5A9C98DA-8A5B-70B3-AA13-AFB8ECD7D27D}"/>
          </ac:spMkLst>
        </pc:spChg>
        <pc:spChg chg="del">
          <ac:chgData name="Nor Khairun Aqila Binti Jesmen" userId="c1d6ee6b-79f9-4ffe-bdc1-e1211f620539" providerId="ADAL" clId="{59B505F0-F163-4015-B4BB-9E22EF53079E}" dt="2023-09-18T02:12:55.893" v="1" actId="478"/>
          <ac:spMkLst>
            <pc:docMk/>
            <pc:sldMk cId="1928295519" sldId="272"/>
            <ac:spMk id="14" creationId="{BD814F0E-7602-74F5-9267-DD87BD29D8CB}"/>
          </ac:spMkLst>
        </pc:spChg>
        <pc:spChg chg="mod">
          <ac:chgData name="Nor Khairun Aqila Binti Jesmen" userId="c1d6ee6b-79f9-4ffe-bdc1-e1211f620539" providerId="ADAL" clId="{59B505F0-F163-4015-B4BB-9E22EF53079E}" dt="2023-09-18T02:21:47.011" v="307" actId="404"/>
          <ac:spMkLst>
            <pc:docMk/>
            <pc:sldMk cId="1928295519" sldId="272"/>
            <ac:spMk id="15" creationId="{EBBAF6A1-B022-5D1D-02DB-C542E345B057}"/>
          </ac:spMkLst>
        </pc:spChg>
      </pc:sldChg>
      <pc:sldChg chg="addSp delSp modSp add del mod ord">
        <pc:chgData name="Nor Khairun Aqila Binti Jesmen" userId="c1d6ee6b-79f9-4ffe-bdc1-e1211f620539" providerId="ADAL" clId="{59B505F0-F163-4015-B4BB-9E22EF53079E}" dt="2023-09-18T04:42:29.375" v="2049" actId="478"/>
        <pc:sldMkLst>
          <pc:docMk/>
          <pc:sldMk cId="3015687358" sldId="273"/>
        </pc:sldMkLst>
        <pc:spChg chg="mod">
          <ac:chgData name="Nor Khairun Aqila Binti Jesmen" userId="c1d6ee6b-79f9-4ffe-bdc1-e1211f620539" providerId="ADAL" clId="{59B505F0-F163-4015-B4BB-9E22EF53079E}" dt="2023-09-18T03:01:27.518" v="505" actId="20577"/>
          <ac:spMkLst>
            <pc:docMk/>
            <pc:sldMk cId="3015687358" sldId="273"/>
            <ac:spMk id="2" creationId="{E88CA076-C791-E6A3-C218-4F4E02614914}"/>
          </ac:spMkLst>
        </pc:spChg>
        <pc:spChg chg="add del mod">
          <ac:chgData name="Nor Khairun Aqila Binti Jesmen" userId="c1d6ee6b-79f9-4ffe-bdc1-e1211f620539" providerId="ADAL" clId="{59B505F0-F163-4015-B4BB-9E22EF53079E}" dt="2023-09-18T03:23:41.049" v="991"/>
          <ac:spMkLst>
            <pc:docMk/>
            <pc:sldMk cId="3015687358" sldId="273"/>
            <ac:spMk id="14" creationId="{8F326B4D-F454-700F-2966-5B8BEA55912C}"/>
          </ac:spMkLst>
        </pc:spChg>
        <pc:spChg chg="add del mod">
          <ac:chgData name="Nor Khairun Aqila Binti Jesmen" userId="c1d6ee6b-79f9-4ffe-bdc1-e1211f620539" providerId="ADAL" clId="{59B505F0-F163-4015-B4BB-9E22EF53079E}" dt="2023-09-18T03:23:41.049" v="991"/>
          <ac:spMkLst>
            <pc:docMk/>
            <pc:sldMk cId="3015687358" sldId="273"/>
            <ac:spMk id="15" creationId="{CFC5900E-0CE7-394A-67CA-9467E603F620}"/>
          </ac:spMkLst>
        </pc:spChg>
        <pc:spChg chg="add del mod">
          <ac:chgData name="Nor Khairun Aqila Binti Jesmen" userId="c1d6ee6b-79f9-4ffe-bdc1-e1211f620539" providerId="ADAL" clId="{59B505F0-F163-4015-B4BB-9E22EF53079E}" dt="2023-09-18T03:23:41.049" v="991"/>
          <ac:spMkLst>
            <pc:docMk/>
            <pc:sldMk cId="3015687358" sldId="273"/>
            <ac:spMk id="16" creationId="{73A2AA28-9002-C4C1-6A4C-29C257562C6C}"/>
          </ac:spMkLst>
        </pc:spChg>
        <pc:spChg chg="add del mod">
          <ac:chgData name="Nor Khairun Aqila Binti Jesmen" userId="c1d6ee6b-79f9-4ffe-bdc1-e1211f620539" providerId="ADAL" clId="{59B505F0-F163-4015-B4BB-9E22EF53079E}" dt="2023-09-18T03:23:41.049" v="991"/>
          <ac:spMkLst>
            <pc:docMk/>
            <pc:sldMk cId="3015687358" sldId="273"/>
            <ac:spMk id="18" creationId="{7AA28C88-B602-4485-525D-3E7E40136B2C}"/>
          </ac:spMkLst>
        </pc:spChg>
        <pc:spChg chg="add mod">
          <ac:chgData name="Nor Khairun Aqila Binti Jesmen" userId="c1d6ee6b-79f9-4ffe-bdc1-e1211f620539" providerId="ADAL" clId="{59B505F0-F163-4015-B4BB-9E22EF53079E}" dt="2023-09-18T03:24:13.774" v="994"/>
          <ac:spMkLst>
            <pc:docMk/>
            <pc:sldMk cId="3015687358" sldId="273"/>
            <ac:spMk id="20" creationId="{32939258-3A82-9D91-7242-ABCB28422542}"/>
          </ac:spMkLst>
        </pc:spChg>
        <pc:spChg chg="add mod">
          <ac:chgData name="Nor Khairun Aqila Binti Jesmen" userId="c1d6ee6b-79f9-4ffe-bdc1-e1211f620539" providerId="ADAL" clId="{59B505F0-F163-4015-B4BB-9E22EF53079E}" dt="2023-09-18T03:33:49.668" v="1300" actId="14100"/>
          <ac:spMkLst>
            <pc:docMk/>
            <pc:sldMk cId="3015687358" sldId="273"/>
            <ac:spMk id="21" creationId="{B21F44FC-51B0-78AE-3595-A5236885092D}"/>
          </ac:spMkLst>
        </pc:spChg>
        <pc:spChg chg="add mod">
          <ac:chgData name="Nor Khairun Aqila Binti Jesmen" userId="c1d6ee6b-79f9-4ffe-bdc1-e1211f620539" providerId="ADAL" clId="{59B505F0-F163-4015-B4BB-9E22EF53079E}" dt="2023-09-18T03:25:05.554" v="1037"/>
          <ac:spMkLst>
            <pc:docMk/>
            <pc:sldMk cId="3015687358" sldId="273"/>
            <ac:spMk id="24" creationId="{229AAB8E-092A-84AF-B42F-7D9886205AC4}"/>
          </ac:spMkLst>
        </pc:spChg>
        <pc:spChg chg="add mod">
          <ac:chgData name="Nor Khairun Aqila Binti Jesmen" userId="c1d6ee6b-79f9-4ffe-bdc1-e1211f620539" providerId="ADAL" clId="{59B505F0-F163-4015-B4BB-9E22EF53079E}" dt="2023-09-18T04:21:42.996" v="1528" actId="1076"/>
          <ac:spMkLst>
            <pc:docMk/>
            <pc:sldMk cId="3015687358" sldId="273"/>
            <ac:spMk id="26" creationId="{96B90F3A-97C9-4C8C-6FE5-9130AF6F8420}"/>
          </ac:spMkLst>
        </pc:spChg>
        <pc:spChg chg="add mod">
          <ac:chgData name="Nor Khairun Aqila Binti Jesmen" userId="c1d6ee6b-79f9-4ffe-bdc1-e1211f620539" providerId="ADAL" clId="{59B505F0-F163-4015-B4BB-9E22EF53079E}" dt="2023-09-18T04:21:48.648" v="1531" actId="1036"/>
          <ac:spMkLst>
            <pc:docMk/>
            <pc:sldMk cId="3015687358" sldId="273"/>
            <ac:spMk id="27" creationId="{811DFDD8-347A-E46B-482D-600B3CB4F016}"/>
          </ac:spMkLst>
        </pc:spChg>
        <pc:spChg chg="add mod">
          <ac:chgData name="Nor Khairun Aqila Binti Jesmen" userId="c1d6ee6b-79f9-4ffe-bdc1-e1211f620539" providerId="ADAL" clId="{59B505F0-F163-4015-B4BB-9E22EF53079E}" dt="2023-09-18T04:21:40.772" v="1527" actId="1076"/>
          <ac:spMkLst>
            <pc:docMk/>
            <pc:sldMk cId="3015687358" sldId="273"/>
            <ac:spMk id="29" creationId="{1914D920-DE02-473D-4840-6BC2496B9922}"/>
          </ac:spMkLst>
        </pc:spChg>
        <pc:spChg chg="add mod">
          <ac:chgData name="Nor Khairun Aqila Binti Jesmen" userId="c1d6ee6b-79f9-4ffe-bdc1-e1211f620539" providerId="ADAL" clId="{59B505F0-F163-4015-B4BB-9E22EF53079E}" dt="2023-09-18T04:22:13.784" v="1537" actId="14100"/>
          <ac:spMkLst>
            <pc:docMk/>
            <pc:sldMk cId="3015687358" sldId="273"/>
            <ac:spMk id="44" creationId="{C3035058-AE74-8478-32BC-A0E0BFBACF57}"/>
          </ac:spMkLst>
        </pc:spChg>
        <pc:spChg chg="add mod">
          <ac:chgData name="Nor Khairun Aqila Binti Jesmen" userId="c1d6ee6b-79f9-4ffe-bdc1-e1211f620539" providerId="ADAL" clId="{59B505F0-F163-4015-B4BB-9E22EF53079E}" dt="2023-09-18T03:31:46.179" v="1296" actId="1076"/>
          <ac:spMkLst>
            <pc:docMk/>
            <pc:sldMk cId="3015687358" sldId="273"/>
            <ac:spMk id="46" creationId="{8AB06C52-E63C-8AFC-AA04-945DAE696EF2}"/>
          </ac:spMkLst>
        </pc:spChg>
        <pc:spChg chg="add del mod">
          <ac:chgData name="Nor Khairun Aqila Binti Jesmen" userId="c1d6ee6b-79f9-4ffe-bdc1-e1211f620539" providerId="ADAL" clId="{59B505F0-F163-4015-B4BB-9E22EF53079E}" dt="2023-09-18T03:29:32.666" v="1196"/>
          <ac:spMkLst>
            <pc:docMk/>
            <pc:sldMk cId="3015687358" sldId="273"/>
            <ac:spMk id="55" creationId="{CC0CD665-AD6F-BDE9-FF63-A0E9DF29CBA2}"/>
          </ac:spMkLst>
        </pc:spChg>
        <pc:spChg chg="add del mod">
          <ac:chgData name="Nor Khairun Aqila Binti Jesmen" userId="c1d6ee6b-79f9-4ffe-bdc1-e1211f620539" providerId="ADAL" clId="{59B505F0-F163-4015-B4BB-9E22EF53079E}" dt="2023-09-18T03:58:37.665" v="1380" actId="21"/>
          <ac:spMkLst>
            <pc:docMk/>
            <pc:sldMk cId="3015687358" sldId="273"/>
            <ac:spMk id="56" creationId="{DFE177C1-4687-EA12-7DE2-BC440BDEDCB1}"/>
          </ac:spMkLst>
        </pc:spChg>
        <pc:spChg chg="add mod">
          <ac:chgData name="Nor Khairun Aqila Binti Jesmen" userId="c1d6ee6b-79f9-4ffe-bdc1-e1211f620539" providerId="ADAL" clId="{59B505F0-F163-4015-B4BB-9E22EF53079E}" dt="2023-09-18T03:33:43.909" v="1299" actId="1076"/>
          <ac:spMkLst>
            <pc:docMk/>
            <pc:sldMk cId="3015687358" sldId="273"/>
            <ac:spMk id="58" creationId="{31870232-C87A-7B9C-7159-DE6E73E25A25}"/>
          </ac:spMkLst>
        </pc:spChg>
        <pc:spChg chg="add mod">
          <ac:chgData name="Nor Khairun Aqila Binti Jesmen" userId="c1d6ee6b-79f9-4ffe-bdc1-e1211f620539" providerId="ADAL" clId="{59B505F0-F163-4015-B4BB-9E22EF53079E}" dt="2023-09-18T03:56:21.393" v="1309" actId="14100"/>
          <ac:spMkLst>
            <pc:docMk/>
            <pc:sldMk cId="3015687358" sldId="273"/>
            <ac:spMk id="79" creationId="{D28E20C0-CF97-FF79-A775-7868F655593A}"/>
          </ac:spMkLst>
        </pc:spChg>
        <pc:spChg chg="add mod">
          <ac:chgData name="Nor Khairun Aqila Binti Jesmen" userId="c1d6ee6b-79f9-4ffe-bdc1-e1211f620539" providerId="ADAL" clId="{59B505F0-F163-4015-B4BB-9E22EF53079E}" dt="2023-09-18T04:00:16.883" v="1399" actId="1076"/>
          <ac:spMkLst>
            <pc:docMk/>
            <pc:sldMk cId="3015687358" sldId="273"/>
            <ac:spMk id="81" creationId="{3C68C477-1CB5-9384-C3F5-AD99C897AE5F}"/>
          </ac:spMkLst>
        </pc:spChg>
        <pc:spChg chg="add mod">
          <ac:chgData name="Nor Khairun Aqila Binti Jesmen" userId="c1d6ee6b-79f9-4ffe-bdc1-e1211f620539" providerId="ADAL" clId="{59B505F0-F163-4015-B4BB-9E22EF53079E}" dt="2023-09-18T03:59:53.703" v="1395" actId="14100"/>
          <ac:spMkLst>
            <pc:docMk/>
            <pc:sldMk cId="3015687358" sldId="273"/>
            <ac:spMk id="85" creationId="{B5703446-B2BB-71E6-0B1C-0D587D5AD948}"/>
          </ac:spMkLst>
        </pc:spChg>
        <pc:spChg chg="add mod">
          <ac:chgData name="Nor Khairun Aqila Binti Jesmen" userId="c1d6ee6b-79f9-4ffe-bdc1-e1211f620539" providerId="ADAL" clId="{59B505F0-F163-4015-B4BB-9E22EF53079E}" dt="2023-09-18T04:02:03.253" v="1513" actId="14100"/>
          <ac:spMkLst>
            <pc:docMk/>
            <pc:sldMk cId="3015687358" sldId="273"/>
            <ac:spMk id="93" creationId="{5B7C540B-ADD4-162F-3055-D3D0F367454E}"/>
          </ac:spMkLst>
        </pc:spChg>
        <pc:spChg chg="add mod">
          <ac:chgData name="Nor Khairun Aqila Binti Jesmen" userId="c1d6ee6b-79f9-4ffe-bdc1-e1211f620539" providerId="ADAL" clId="{59B505F0-F163-4015-B4BB-9E22EF53079E}" dt="2023-09-18T04:02:07.984" v="1515" actId="1076"/>
          <ac:spMkLst>
            <pc:docMk/>
            <pc:sldMk cId="3015687358" sldId="273"/>
            <ac:spMk id="94" creationId="{7F06ACF3-8CFA-4CFB-4300-DBAE3F5FC99B}"/>
          </ac:spMkLst>
        </pc:spChg>
        <pc:spChg chg="add mod">
          <ac:chgData name="Nor Khairun Aqila Binti Jesmen" userId="c1d6ee6b-79f9-4ffe-bdc1-e1211f620539" providerId="ADAL" clId="{59B505F0-F163-4015-B4BB-9E22EF53079E}" dt="2023-09-18T04:22:01.145" v="1536" actId="14100"/>
          <ac:spMkLst>
            <pc:docMk/>
            <pc:sldMk cId="3015687358" sldId="273"/>
            <ac:spMk id="98" creationId="{A3041DB3-A8D8-6A14-A86A-0F1857947A68}"/>
          </ac:spMkLst>
        </pc:spChg>
        <pc:spChg chg="add mod">
          <ac:chgData name="Nor Khairun Aqila Binti Jesmen" userId="c1d6ee6b-79f9-4ffe-bdc1-e1211f620539" providerId="ADAL" clId="{59B505F0-F163-4015-B4BB-9E22EF53079E}" dt="2023-09-18T04:22:40.707" v="1602" actId="20577"/>
          <ac:spMkLst>
            <pc:docMk/>
            <pc:sldMk cId="3015687358" sldId="273"/>
            <ac:spMk id="101" creationId="{2FDC9091-A80C-0FB2-86D6-10D2A1B7FB9D}"/>
          </ac:spMkLst>
        </pc:spChg>
        <pc:picChg chg="del">
          <ac:chgData name="Nor Khairun Aqila Binti Jesmen" userId="c1d6ee6b-79f9-4ffe-bdc1-e1211f620539" providerId="ADAL" clId="{59B505F0-F163-4015-B4BB-9E22EF53079E}" dt="2023-09-18T02:50:43.417" v="363" actId="478"/>
          <ac:picMkLst>
            <pc:docMk/>
            <pc:sldMk cId="3015687358" sldId="273"/>
            <ac:picMk id="5" creationId="{382C6C8D-73E1-24ED-57A9-871C66B5176A}"/>
          </ac:picMkLst>
        </pc:picChg>
        <pc:picChg chg="add del mod">
          <ac:chgData name="Nor Khairun Aqila Binti Jesmen" userId="c1d6ee6b-79f9-4ffe-bdc1-e1211f620539" providerId="ADAL" clId="{59B505F0-F163-4015-B4BB-9E22EF53079E}" dt="2023-09-18T02:51:18.774" v="376" actId="478"/>
          <ac:picMkLst>
            <pc:docMk/>
            <pc:sldMk cId="3015687358" sldId="273"/>
            <ac:picMk id="6" creationId="{1888BCED-59EA-8998-7068-5C1F0DCAAE0F}"/>
          </ac:picMkLst>
        </pc:picChg>
        <pc:picChg chg="add del mod">
          <ac:chgData name="Nor Khairun Aqila Binti Jesmen" userId="c1d6ee6b-79f9-4ffe-bdc1-e1211f620539" providerId="ADAL" clId="{59B505F0-F163-4015-B4BB-9E22EF53079E}" dt="2023-09-18T02:51:32.911" v="381" actId="478"/>
          <ac:picMkLst>
            <pc:docMk/>
            <pc:sldMk cId="3015687358" sldId="273"/>
            <ac:picMk id="7" creationId="{23557820-90C4-40B8-2C7C-80845675A56F}"/>
          </ac:picMkLst>
        </pc:picChg>
        <pc:picChg chg="add mod modCrop">
          <ac:chgData name="Nor Khairun Aqila Binti Jesmen" userId="c1d6ee6b-79f9-4ffe-bdc1-e1211f620539" providerId="ADAL" clId="{59B505F0-F163-4015-B4BB-9E22EF53079E}" dt="2023-09-18T04:00:16.883" v="1399" actId="1076"/>
          <ac:picMkLst>
            <pc:docMk/>
            <pc:sldMk cId="3015687358" sldId="273"/>
            <ac:picMk id="8" creationId="{DCF69D3B-A57D-A896-B76E-58B3E3ADCE1E}"/>
          </ac:picMkLst>
        </pc:picChg>
        <pc:picChg chg="add mod">
          <ac:chgData name="Nor Khairun Aqila Binti Jesmen" userId="c1d6ee6b-79f9-4ffe-bdc1-e1211f620539" providerId="ADAL" clId="{59B505F0-F163-4015-B4BB-9E22EF53079E}" dt="2023-09-18T03:56:13.019" v="1307" actId="1076"/>
          <ac:picMkLst>
            <pc:docMk/>
            <pc:sldMk cId="3015687358" sldId="273"/>
            <ac:picMk id="9" creationId="{06124DC1-D5CA-9792-BA9B-4E4F19168C8D}"/>
          </ac:picMkLst>
        </pc:picChg>
        <pc:picChg chg="add del mod">
          <ac:chgData name="Nor Khairun Aqila Binti Jesmen" userId="c1d6ee6b-79f9-4ffe-bdc1-e1211f620539" providerId="ADAL" clId="{59B505F0-F163-4015-B4BB-9E22EF53079E}" dt="2023-09-18T04:00:02.673" v="1398" actId="478"/>
          <ac:picMkLst>
            <pc:docMk/>
            <pc:sldMk cId="3015687358" sldId="273"/>
            <ac:picMk id="10" creationId="{C2615C6D-30D1-8138-2DA8-9C052B38B4B1}"/>
          </ac:picMkLst>
        </pc:picChg>
        <pc:picChg chg="add del mod">
          <ac:chgData name="Nor Khairun Aqila Binti Jesmen" userId="c1d6ee6b-79f9-4ffe-bdc1-e1211f620539" providerId="ADAL" clId="{59B505F0-F163-4015-B4BB-9E22EF53079E}" dt="2023-09-18T03:05:27.958" v="589" actId="478"/>
          <ac:picMkLst>
            <pc:docMk/>
            <pc:sldMk cId="3015687358" sldId="273"/>
            <ac:picMk id="11" creationId="{12B7BF36-7F57-C69B-FFC6-0F0D03AD457B}"/>
          </ac:picMkLst>
        </pc:picChg>
        <pc:picChg chg="add mod">
          <ac:chgData name="Nor Khairun Aqila Binti Jesmen" userId="c1d6ee6b-79f9-4ffe-bdc1-e1211f620539" providerId="ADAL" clId="{59B505F0-F163-4015-B4BB-9E22EF53079E}" dt="2023-09-18T03:05:28.613" v="590"/>
          <ac:picMkLst>
            <pc:docMk/>
            <pc:sldMk cId="3015687358" sldId="273"/>
            <ac:picMk id="12" creationId="{88957AB0-B4FB-CA0D-8206-F3B952F5C2FB}"/>
          </ac:picMkLst>
        </pc:picChg>
        <pc:picChg chg="add del mod">
          <ac:chgData name="Nor Khairun Aqila Binti Jesmen" userId="c1d6ee6b-79f9-4ffe-bdc1-e1211f620539" providerId="ADAL" clId="{59B505F0-F163-4015-B4BB-9E22EF53079E}" dt="2023-09-18T03:23:41.049" v="991"/>
          <ac:picMkLst>
            <pc:docMk/>
            <pc:sldMk cId="3015687358" sldId="273"/>
            <ac:picMk id="13" creationId="{321F2CE0-2914-9DCD-DCC2-764E692A905B}"/>
          </ac:picMkLst>
        </pc:picChg>
        <pc:picChg chg="add del mod">
          <ac:chgData name="Nor Khairun Aqila Binti Jesmen" userId="c1d6ee6b-79f9-4ffe-bdc1-e1211f620539" providerId="ADAL" clId="{59B505F0-F163-4015-B4BB-9E22EF53079E}" dt="2023-09-18T03:23:41.049" v="991"/>
          <ac:picMkLst>
            <pc:docMk/>
            <pc:sldMk cId="3015687358" sldId="273"/>
            <ac:picMk id="17" creationId="{A64A8CBE-5C40-5228-0FA3-C67C6BA1D5E6}"/>
          </ac:picMkLst>
        </pc:picChg>
        <pc:picChg chg="add del mod">
          <ac:chgData name="Nor Khairun Aqila Binti Jesmen" userId="c1d6ee6b-79f9-4ffe-bdc1-e1211f620539" providerId="ADAL" clId="{59B505F0-F163-4015-B4BB-9E22EF53079E}" dt="2023-09-18T03:26:32.007" v="1130" actId="478"/>
          <ac:picMkLst>
            <pc:docMk/>
            <pc:sldMk cId="3015687358" sldId="273"/>
            <ac:picMk id="19" creationId="{757401F0-C529-D744-9330-54AFEA6B37A2}"/>
          </ac:picMkLst>
        </pc:picChg>
        <pc:picChg chg="add mod modCrop">
          <ac:chgData name="Nor Khairun Aqila Binti Jesmen" userId="c1d6ee6b-79f9-4ffe-bdc1-e1211f620539" providerId="ADAL" clId="{59B505F0-F163-4015-B4BB-9E22EF53079E}" dt="2023-09-18T03:33:39.553" v="1298" actId="14100"/>
          <ac:picMkLst>
            <pc:docMk/>
            <pc:sldMk cId="3015687358" sldId="273"/>
            <ac:picMk id="54" creationId="{A3797722-9F1B-620E-EAF1-4522C822A455}"/>
          </ac:picMkLst>
        </pc:picChg>
        <pc:picChg chg="add mod modCrop">
          <ac:chgData name="Nor Khairun Aqila Binti Jesmen" userId="c1d6ee6b-79f9-4ffe-bdc1-e1211f620539" providerId="ADAL" clId="{59B505F0-F163-4015-B4BB-9E22EF53079E}" dt="2023-09-18T03:59:28.650" v="1393" actId="1076"/>
          <ac:picMkLst>
            <pc:docMk/>
            <pc:sldMk cId="3015687358" sldId="273"/>
            <ac:picMk id="62" creationId="{4266456B-265D-0392-A40E-3BC051C7ECB2}"/>
          </ac:picMkLst>
        </pc:picChg>
        <pc:picChg chg="add mod modCrop">
          <ac:chgData name="Nor Khairun Aqila Binti Jesmen" userId="c1d6ee6b-79f9-4ffe-bdc1-e1211f620539" providerId="ADAL" clId="{59B505F0-F163-4015-B4BB-9E22EF53079E}" dt="2023-09-18T03:59:32.824" v="1394" actId="1076"/>
          <ac:picMkLst>
            <pc:docMk/>
            <pc:sldMk cId="3015687358" sldId="273"/>
            <ac:picMk id="90" creationId="{F139C58F-618A-56CE-58EE-E024ADB5E87F}"/>
          </ac:picMkLst>
        </pc:picChg>
        <pc:picChg chg="add del mod">
          <ac:chgData name="Nor Khairun Aqila Binti Jesmen" userId="c1d6ee6b-79f9-4ffe-bdc1-e1211f620539" providerId="ADAL" clId="{59B505F0-F163-4015-B4BB-9E22EF53079E}" dt="2023-09-18T04:42:29.375" v="2049" actId="478"/>
          <ac:picMkLst>
            <pc:docMk/>
            <pc:sldMk cId="3015687358" sldId="273"/>
            <ac:picMk id="104" creationId="{097C64AB-1D2F-C485-DA1F-FC700F8920D6}"/>
          </ac:picMkLst>
        </pc:picChg>
        <pc:cxnChg chg="add mod">
          <ac:chgData name="Nor Khairun Aqila Binti Jesmen" userId="c1d6ee6b-79f9-4ffe-bdc1-e1211f620539" providerId="ADAL" clId="{59B505F0-F163-4015-B4BB-9E22EF53079E}" dt="2023-09-18T03:33:49.668" v="1300" actId="14100"/>
          <ac:cxnSpMkLst>
            <pc:docMk/>
            <pc:sldMk cId="3015687358" sldId="273"/>
            <ac:cxnSpMk id="22" creationId="{884A0844-34D1-DD16-5BC9-6C9C946076E6}"/>
          </ac:cxnSpMkLst>
        </pc:cxnChg>
        <pc:cxnChg chg="add mod">
          <ac:chgData name="Nor Khairun Aqila Binti Jesmen" userId="c1d6ee6b-79f9-4ffe-bdc1-e1211f620539" providerId="ADAL" clId="{59B505F0-F163-4015-B4BB-9E22EF53079E}" dt="2023-09-18T04:21:42.996" v="1528" actId="1076"/>
          <ac:cxnSpMkLst>
            <pc:docMk/>
            <pc:sldMk cId="3015687358" sldId="273"/>
            <ac:cxnSpMk id="25" creationId="{5B2B09CD-84DC-6728-E45B-FB8B5D0AAE95}"/>
          </ac:cxnSpMkLst>
        </pc:cxnChg>
        <pc:cxnChg chg="add mod">
          <ac:chgData name="Nor Khairun Aqila Binti Jesmen" userId="c1d6ee6b-79f9-4ffe-bdc1-e1211f620539" providerId="ADAL" clId="{59B505F0-F163-4015-B4BB-9E22EF53079E}" dt="2023-09-18T04:21:48.648" v="1531" actId="1036"/>
          <ac:cxnSpMkLst>
            <pc:docMk/>
            <pc:sldMk cId="3015687358" sldId="273"/>
            <ac:cxnSpMk id="28" creationId="{D9DEE213-EF73-48E0-8936-67D1E9C73113}"/>
          </ac:cxnSpMkLst>
        </pc:cxnChg>
        <pc:cxnChg chg="add mod">
          <ac:chgData name="Nor Khairun Aqila Binti Jesmen" userId="c1d6ee6b-79f9-4ffe-bdc1-e1211f620539" providerId="ADAL" clId="{59B505F0-F163-4015-B4BB-9E22EF53079E}" dt="2023-09-18T04:22:13.784" v="1537" actId="14100"/>
          <ac:cxnSpMkLst>
            <pc:docMk/>
            <pc:sldMk cId="3015687358" sldId="273"/>
            <ac:cxnSpMk id="45" creationId="{80AC6D40-4FDF-221A-3304-8067C3750F44}"/>
          </ac:cxnSpMkLst>
        </pc:cxnChg>
        <pc:cxnChg chg="add del mod">
          <ac:chgData name="Nor Khairun Aqila Binti Jesmen" userId="c1d6ee6b-79f9-4ffe-bdc1-e1211f620539" providerId="ADAL" clId="{59B505F0-F163-4015-B4BB-9E22EF53079E}" dt="2023-09-18T03:58:37.665" v="1380" actId="21"/>
          <ac:cxnSpMkLst>
            <pc:docMk/>
            <pc:sldMk cId="3015687358" sldId="273"/>
            <ac:cxnSpMk id="57" creationId="{0BE9F88E-CFD2-8CAF-9B1A-7BFC412D0B0C}"/>
          </ac:cxnSpMkLst>
        </pc:cxnChg>
        <pc:cxnChg chg="add mod">
          <ac:chgData name="Nor Khairun Aqila Binti Jesmen" userId="c1d6ee6b-79f9-4ffe-bdc1-e1211f620539" providerId="ADAL" clId="{59B505F0-F163-4015-B4BB-9E22EF53079E}" dt="2023-09-18T04:00:16.883" v="1399" actId="1076"/>
          <ac:cxnSpMkLst>
            <pc:docMk/>
            <pc:sldMk cId="3015687358" sldId="273"/>
            <ac:cxnSpMk id="80" creationId="{B89065AC-5061-2433-0F96-70068168ABF7}"/>
          </ac:cxnSpMkLst>
        </pc:cxnChg>
        <pc:cxnChg chg="add mod">
          <ac:chgData name="Nor Khairun Aqila Binti Jesmen" userId="c1d6ee6b-79f9-4ffe-bdc1-e1211f620539" providerId="ADAL" clId="{59B505F0-F163-4015-B4BB-9E22EF53079E}" dt="2023-09-18T03:59:53.703" v="1395" actId="14100"/>
          <ac:cxnSpMkLst>
            <pc:docMk/>
            <pc:sldMk cId="3015687358" sldId="273"/>
            <ac:cxnSpMk id="86" creationId="{4265CFEE-BB42-8B22-D2FC-5095E3797FDC}"/>
          </ac:cxnSpMkLst>
        </pc:cxnChg>
        <pc:cxnChg chg="add mod">
          <ac:chgData name="Nor Khairun Aqila Binti Jesmen" userId="c1d6ee6b-79f9-4ffe-bdc1-e1211f620539" providerId="ADAL" clId="{59B505F0-F163-4015-B4BB-9E22EF53079E}" dt="2023-09-18T04:22:23.880" v="1540" actId="1076"/>
          <ac:cxnSpMkLst>
            <pc:docMk/>
            <pc:sldMk cId="3015687358" sldId="273"/>
            <ac:cxnSpMk id="100" creationId="{368B259A-BF45-42D6-CA9D-82B42C0B719E}"/>
          </ac:cxnSpMkLst>
        </pc:cxnChg>
      </pc:sldChg>
      <pc:sldChg chg="addSp modSp del mod">
        <pc:chgData name="Nor Khairun Aqila Binti Jesmen" userId="c1d6ee6b-79f9-4ffe-bdc1-e1211f620539" providerId="ADAL" clId="{59B505F0-F163-4015-B4BB-9E22EF53079E}" dt="2023-09-18T02:48:57.702" v="319" actId="47"/>
        <pc:sldMkLst>
          <pc:docMk/>
          <pc:sldMk cId="3946451726" sldId="273"/>
        </pc:sldMkLst>
        <pc:spChg chg="mod">
          <ac:chgData name="Nor Khairun Aqila Binti Jesmen" userId="c1d6ee6b-79f9-4ffe-bdc1-e1211f620539" providerId="ADAL" clId="{59B505F0-F163-4015-B4BB-9E22EF53079E}" dt="2023-09-18T02:21:51.280" v="309" actId="404"/>
          <ac:spMkLst>
            <pc:docMk/>
            <pc:sldMk cId="3946451726" sldId="273"/>
            <ac:spMk id="4" creationId="{46BE2FCE-EF74-493C-B019-85FCC5F49D56}"/>
          </ac:spMkLst>
        </pc:spChg>
        <pc:spChg chg="add mod">
          <ac:chgData name="Nor Khairun Aqila Binti Jesmen" userId="c1d6ee6b-79f9-4ffe-bdc1-e1211f620539" providerId="ADAL" clId="{59B505F0-F163-4015-B4BB-9E22EF53079E}" dt="2023-09-18T02:21:52.785" v="310"/>
          <ac:spMkLst>
            <pc:docMk/>
            <pc:sldMk cId="3946451726" sldId="273"/>
            <ac:spMk id="5" creationId="{C178E8A3-E703-37C8-9DA0-B2C1A1971CEF}"/>
          </ac:spMkLst>
        </pc:spChg>
        <pc:spChg chg="add mod">
          <ac:chgData name="Nor Khairun Aqila Binti Jesmen" userId="c1d6ee6b-79f9-4ffe-bdc1-e1211f620539" providerId="ADAL" clId="{59B505F0-F163-4015-B4BB-9E22EF53079E}" dt="2023-09-18T02:21:52.785" v="310"/>
          <ac:spMkLst>
            <pc:docMk/>
            <pc:sldMk cId="3946451726" sldId="273"/>
            <ac:spMk id="6" creationId="{157081B1-F09C-06E4-298C-B0B4651CB12A}"/>
          </ac:spMkLst>
        </pc:spChg>
      </pc:sldChg>
      <pc:sldChg chg="addSp modSp del mod">
        <pc:chgData name="Nor Khairun Aqila Binti Jesmen" userId="c1d6ee6b-79f9-4ffe-bdc1-e1211f620539" providerId="ADAL" clId="{59B505F0-F163-4015-B4BB-9E22EF53079E}" dt="2023-09-18T02:48:57.400" v="318" actId="47"/>
        <pc:sldMkLst>
          <pc:docMk/>
          <pc:sldMk cId="1714483858" sldId="274"/>
        </pc:sldMkLst>
        <pc:spChg chg="mod">
          <ac:chgData name="Nor Khairun Aqila Binti Jesmen" userId="c1d6ee6b-79f9-4ffe-bdc1-e1211f620539" providerId="ADAL" clId="{59B505F0-F163-4015-B4BB-9E22EF53079E}" dt="2023-09-18T02:21:56.403" v="311" actId="404"/>
          <ac:spMkLst>
            <pc:docMk/>
            <pc:sldMk cId="1714483858" sldId="274"/>
            <ac:spMk id="4" creationId="{FAB1085A-1D15-050E-5E65-51CEB3D4EF78}"/>
          </ac:spMkLst>
        </pc:spChg>
        <pc:spChg chg="add mod">
          <ac:chgData name="Nor Khairun Aqila Binti Jesmen" userId="c1d6ee6b-79f9-4ffe-bdc1-e1211f620539" providerId="ADAL" clId="{59B505F0-F163-4015-B4BB-9E22EF53079E}" dt="2023-09-18T02:22:01.249" v="312"/>
          <ac:spMkLst>
            <pc:docMk/>
            <pc:sldMk cId="1714483858" sldId="274"/>
            <ac:spMk id="5" creationId="{5B2AD601-5897-D6CC-2677-DB8E6286E4E6}"/>
          </ac:spMkLst>
        </pc:spChg>
        <pc:spChg chg="add mod">
          <ac:chgData name="Nor Khairun Aqila Binti Jesmen" userId="c1d6ee6b-79f9-4ffe-bdc1-e1211f620539" providerId="ADAL" clId="{59B505F0-F163-4015-B4BB-9E22EF53079E}" dt="2023-09-18T02:22:01.249" v="312"/>
          <ac:spMkLst>
            <pc:docMk/>
            <pc:sldMk cId="1714483858" sldId="274"/>
            <ac:spMk id="6" creationId="{85FDAD56-AA85-7E01-70D1-1DCB2C8AE802}"/>
          </ac:spMkLst>
        </pc:spChg>
      </pc:sldChg>
      <pc:sldChg chg="addSp delSp modSp add mod">
        <pc:chgData name="Nor Khairun Aqila Binti Jesmen" userId="c1d6ee6b-79f9-4ffe-bdc1-e1211f620539" providerId="ADAL" clId="{59B505F0-F163-4015-B4BB-9E22EF53079E}" dt="2023-09-18T04:44:33.911" v="2090" actId="1076"/>
        <pc:sldMkLst>
          <pc:docMk/>
          <pc:sldMk cId="2562978968" sldId="274"/>
        </pc:sldMkLst>
        <pc:spChg chg="mod">
          <ac:chgData name="Nor Khairun Aqila Binti Jesmen" userId="c1d6ee6b-79f9-4ffe-bdc1-e1211f620539" providerId="ADAL" clId="{59B505F0-F163-4015-B4BB-9E22EF53079E}" dt="2023-09-18T04:44:21.997" v="2087" actId="1038"/>
          <ac:spMkLst>
            <pc:docMk/>
            <pc:sldMk cId="2562978968" sldId="274"/>
            <ac:spMk id="4" creationId="{764E26F8-36D3-C7ED-948D-49FC64125469}"/>
          </ac:spMkLst>
        </pc:spChg>
        <pc:spChg chg="add mod">
          <ac:chgData name="Nor Khairun Aqila Binti Jesmen" userId="c1d6ee6b-79f9-4ffe-bdc1-e1211f620539" providerId="ADAL" clId="{59B505F0-F163-4015-B4BB-9E22EF53079E}" dt="2023-09-18T04:36:41.385" v="1885" actId="14100"/>
          <ac:spMkLst>
            <pc:docMk/>
            <pc:sldMk cId="2562978968" sldId="274"/>
            <ac:spMk id="10" creationId="{A2BCC1D2-AAB6-1333-6724-0CF59FFE6368}"/>
          </ac:spMkLst>
        </pc:spChg>
        <pc:spChg chg="add mod">
          <ac:chgData name="Nor Khairun Aqila Binti Jesmen" userId="c1d6ee6b-79f9-4ffe-bdc1-e1211f620539" providerId="ADAL" clId="{59B505F0-F163-4015-B4BB-9E22EF53079E}" dt="2023-09-18T04:36:05.084" v="1882"/>
          <ac:spMkLst>
            <pc:docMk/>
            <pc:sldMk cId="2562978968" sldId="274"/>
            <ac:spMk id="12" creationId="{A4C49B6A-819B-8AAF-DE32-7355DB63A6A7}"/>
          </ac:spMkLst>
        </pc:spChg>
        <pc:spChg chg="add mod">
          <ac:chgData name="Nor Khairun Aqila Binti Jesmen" userId="c1d6ee6b-79f9-4ffe-bdc1-e1211f620539" providerId="ADAL" clId="{59B505F0-F163-4015-B4BB-9E22EF53079E}" dt="2023-09-18T04:37:32.122" v="1893" actId="14100"/>
          <ac:spMkLst>
            <pc:docMk/>
            <pc:sldMk cId="2562978968" sldId="274"/>
            <ac:spMk id="16" creationId="{762E2051-27A7-304B-4925-9C17C86BEF21}"/>
          </ac:spMkLst>
        </pc:spChg>
        <pc:spChg chg="add mod">
          <ac:chgData name="Nor Khairun Aqila Binti Jesmen" userId="c1d6ee6b-79f9-4ffe-bdc1-e1211f620539" providerId="ADAL" clId="{59B505F0-F163-4015-B4BB-9E22EF53079E}" dt="2023-09-18T04:41:14.089" v="2041" actId="1076"/>
          <ac:spMkLst>
            <pc:docMk/>
            <pc:sldMk cId="2562978968" sldId="274"/>
            <ac:spMk id="18" creationId="{85E3B501-B9FE-25B6-D297-BAD42B8A06DC}"/>
          </ac:spMkLst>
        </pc:spChg>
        <pc:spChg chg="add mod">
          <ac:chgData name="Nor Khairun Aqila Binti Jesmen" userId="c1d6ee6b-79f9-4ffe-bdc1-e1211f620539" providerId="ADAL" clId="{59B505F0-F163-4015-B4BB-9E22EF53079E}" dt="2023-09-18T04:44:21.997" v="2087" actId="1038"/>
          <ac:spMkLst>
            <pc:docMk/>
            <pc:sldMk cId="2562978968" sldId="274"/>
            <ac:spMk id="28" creationId="{C4666F13-4913-145A-AD5F-B75810D382CC}"/>
          </ac:spMkLst>
        </pc:spChg>
        <pc:picChg chg="add mod">
          <ac:chgData name="Nor Khairun Aqila Binti Jesmen" userId="c1d6ee6b-79f9-4ffe-bdc1-e1211f620539" providerId="ADAL" clId="{59B505F0-F163-4015-B4BB-9E22EF53079E}" dt="2023-09-18T03:00:55.640" v="474"/>
          <ac:picMkLst>
            <pc:docMk/>
            <pc:sldMk cId="2562978968" sldId="274"/>
            <ac:picMk id="5" creationId="{99BEF6D0-98CD-884D-9DD5-9C60B6EBFC23}"/>
          </ac:picMkLst>
        </pc:picChg>
        <pc:picChg chg="mod ord modCrop">
          <ac:chgData name="Nor Khairun Aqila Binti Jesmen" userId="c1d6ee6b-79f9-4ffe-bdc1-e1211f620539" providerId="ADAL" clId="{59B505F0-F163-4015-B4BB-9E22EF53079E}" dt="2023-09-18T04:44:27.162" v="2089" actId="1076"/>
          <ac:picMkLst>
            <pc:docMk/>
            <pc:sldMk cId="2562978968" sldId="274"/>
            <ac:picMk id="6" creationId="{1888BCED-59EA-8998-7068-5C1F0DCAAE0F}"/>
          </ac:picMkLst>
        </pc:picChg>
        <pc:picChg chg="add mod ord modCrop">
          <ac:chgData name="Nor Khairun Aqila Binti Jesmen" userId="c1d6ee6b-79f9-4ffe-bdc1-e1211f620539" providerId="ADAL" clId="{59B505F0-F163-4015-B4BB-9E22EF53079E}" dt="2023-09-18T04:44:33.911" v="2090" actId="1076"/>
          <ac:picMkLst>
            <pc:docMk/>
            <pc:sldMk cId="2562978968" sldId="274"/>
            <ac:picMk id="7" creationId="{CE31427D-F1E8-81A6-2EEF-A710ABC847A8}"/>
          </ac:picMkLst>
        </pc:picChg>
        <pc:picChg chg="add del mod modCrop">
          <ac:chgData name="Nor Khairun Aqila Binti Jesmen" userId="c1d6ee6b-79f9-4ffe-bdc1-e1211f620539" providerId="ADAL" clId="{59B505F0-F163-4015-B4BB-9E22EF53079E}" dt="2023-09-18T04:43:43.052" v="2060" actId="478"/>
          <ac:picMkLst>
            <pc:docMk/>
            <pc:sldMk cId="2562978968" sldId="274"/>
            <ac:picMk id="8" creationId="{13402181-8F47-58A3-4906-A6EFFD700A27}"/>
          </ac:picMkLst>
        </pc:picChg>
        <pc:picChg chg="add mod">
          <ac:chgData name="Nor Khairun Aqila Binti Jesmen" userId="c1d6ee6b-79f9-4ffe-bdc1-e1211f620539" providerId="ADAL" clId="{59B505F0-F163-4015-B4BB-9E22EF53079E}" dt="2023-09-18T04:44:21.997" v="2087" actId="1038"/>
          <ac:picMkLst>
            <pc:docMk/>
            <pc:sldMk cId="2562978968" sldId="274"/>
            <ac:picMk id="9" creationId="{6F0AB9E8-4D39-AB7D-57B8-96BB31E187E2}"/>
          </ac:picMkLst>
        </pc:picChg>
        <pc:picChg chg="add del mod">
          <ac:chgData name="Nor Khairun Aqila Binti Jesmen" userId="c1d6ee6b-79f9-4ffe-bdc1-e1211f620539" providerId="ADAL" clId="{59B505F0-F163-4015-B4BB-9E22EF53079E}" dt="2023-09-18T04:43:01.333" v="2051"/>
          <ac:picMkLst>
            <pc:docMk/>
            <pc:sldMk cId="2562978968" sldId="274"/>
            <ac:picMk id="26" creationId="{3AFC3300-CAF2-04F1-9F24-FE5D44B10E76}"/>
          </ac:picMkLst>
        </pc:picChg>
        <pc:cxnChg chg="add mod">
          <ac:chgData name="Nor Khairun Aqila Binti Jesmen" userId="c1d6ee6b-79f9-4ffe-bdc1-e1211f620539" providerId="ADAL" clId="{59B505F0-F163-4015-B4BB-9E22EF53079E}" dt="2023-09-18T04:36:41.385" v="1885" actId="14100"/>
          <ac:cxnSpMkLst>
            <pc:docMk/>
            <pc:sldMk cId="2562978968" sldId="274"/>
            <ac:cxnSpMk id="11" creationId="{8BD41044-EEE4-EEAD-95FC-4E6EE010622B}"/>
          </ac:cxnSpMkLst>
        </pc:cxnChg>
        <pc:cxnChg chg="add mod">
          <ac:chgData name="Nor Khairun Aqila Binti Jesmen" userId="c1d6ee6b-79f9-4ffe-bdc1-e1211f620539" providerId="ADAL" clId="{59B505F0-F163-4015-B4BB-9E22EF53079E}" dt="2023-09-18T04:41:14.089" v="2041" actId="1076"/>
          <ac:cxnSpMkLst>
            <pc:docMk/>
            <pc:sldMk cId="2562978968" sldId="274"/>
            <ac:cxnSpMk id="17" creationId="{17D52F6D-866C-200F-F21A-CBE12D310E49}"/>
          </ac:cxnSpMkLst>
        </pc:cxnChg>
        <pc:cxnChg chg="add del mod">
          <ac:chgData name="Nor Khairun Aqila Binti Jesmen" userId="c1d6ee6b-79f9-4ffe-bdc1-e1211f620539" providerId="ADAL" clId="{59B505F0-F163-4015-B4BB-9E22EF53079E}" dt="2023-09-18T04:43:01.333" v="2051"/>
          <ac:cxnSpMkLst>
            <pc:docMk/>
            <pc:sldMk cId="2562978968" sldId="274"/>
            <ac:cxnSpMk id="27" creationId="{D1C99360-171A-8A07-F290-25142DAD50D9}"/>
          </ac:cxnSpMkLst>
        </pc:cxnChg>
        <pc:cxnChg chg="add mod">
          <ac:chgData name="Nor Khairun Aqila Binti Jesmen" userId="c1d6ee6b-79f9-4ffe-bdc1-e1211f620539" providerId="ADAL" clId="{59B505F0-F163-4015-B4BB-9E22EF53079E}" dt="2023-09-18T04:44:21.997" v="2087" actId="1038"/>
          <ac:cxnSpMkLst>
            <pc:docMk/>
            <pc:sldMk cId="2562978968" sldId="274"/>
            <ac:cxnSpMk id="29" creationId="{1F08F0BE-8907-4E7A-87A9-48D0A74BFABF}"/>
          </ac:cxnSpMkLst>
        </pc:cxnChg>
      </pc:sldChg>
      <pc:sldChg chg="addSp delSp modSp add mod">
        <pc:chgData name="Nor Khairun Aqila Binti Jesmen" userId="c1d6ee6b-79f9-4ffe-bdc1-e1211f620539" providerId="ADAL" clId="{59B505F0-F163-4015-B4BB-9E22EF53079E}" dt="2023-09-18T04:35:04.709" v="1879" actId="1076"/>
        <pc:sldMkLst>
          <pc:docMk/>
          <pc:sldMk cId="3451629681" sldId="275"/>
        </pc:sldMkLst>
        <pc:spChg chg="mod">
          <ac:chgData name="Nor Khairun Aqila Binti Jesmen" userId="c1d6ee6b-79f9-4ffe-bdc1-e1211f620539" providerId="ADAL" clId="{59B505F0-F163-4015-B4BB-9E22EF53079E}" dt="2023-09-18T03:01:16.218" v="495" actId="20577"/>
          <ac:spMkLst>
            <pc:docMk/>
            <pc:sldMk cId="3451629681" sldId="275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59B505F0-F163-4015-B4BB-9E22EF53079E}" dt="2023-09-18T04:24:11.093" v="1605" actId="14100"/>
          <ac:spMkLst>
            <pc:docMk/>
            <pc:sldMk cId="3451629681" sldId="275"/>
            <ac:spMk id="9" creationId="{C1B3A491-B2AE-16C6-A976-F6332A5BB1C0}"/>
          </ac:spMkLst>
        </pc:spChg>
        <pc:spChg chg="add mod">
          <ac:chgData name="Nor Khairun Aqila Binti Jesmen" userId="c1d6ee6b-79f9-4ffe-bdc1-e1211f620539" providerId="ADAL" clId="{59B505F0-F163-4015-B4BB-9E22EF53079E}" dt="2023-09-18T04:24:16.904" v="1607" actId="14100"/>
          <ac:spMkLst>
            <pc:docMk/>
            <pc:sldMk cId="3451629681" sldId="275"/>
            <ac:spMk id="11" creationId="{70B28DDF-9C04-0981-CDF7-839713D82B61}"/>
          </ac:spMkLst>
        </pc:spChg>
        <pc:spChg chg="add mod">
          <ac:chgData name="Nor Khairun Aqila Binti Jesmen" userId="c1d6ee6b-79f9-4ffe-bdc1-e1211f620539" providerId="ADAL" clId="{59B505F0-F163-4015-B4BB-9E22EF53079E}" dt="2023-09-18T04:24:38.890" v="1614" actId="1076"/>
          <ac:spMkLst>
            <pc:docMk/>
            <pc:sldMk cId="3451629681" sldId="275"/>
            <ac:spMk id="21" creationId="{2CBF966D-D622-582D-F3D8-57BDFFC78F7D}"/>
          </ac:spMkLst>
        </pc:spChg>
        <pc:spChg chg="add mod">
          <ac:chgData name="Nor Khairun Aqila Binti Jesmen" userId="c1d6ee6b-79f9-4ffe-bdc1-e1211f620539" providerId="ADAL" clId="{59B505F0-F163-4015-B4BB-9E22EF53079E}" dt="2023-09-18T04:31:59.148" v="1814" actId="1076"/>
          <ac:spMkLst>
            <pc:docMk/>
            <pc:sldMk cId="3451629681" sldId="275"/>
            <ac:spMk id="23" creationId="{71C45401-23E4-83AC-2238-3B2EEF13DF6C}"/>
          </ac:spMkLst>
        </pc:spChg>
        <pc:spChg chg="add mod">
          <ac:chgData name="Nor Khairun Aqila Binti Jesmen" userId="c1d6ee6b-79f9-4ffe-bdc1-e1211f620539" providerId="ADAL" clId="{59B505F0-F163-4015-B4BB-9E22EF53079E}" dt="2023-09-18T04:30:46.552" v="1735" actId="14100"/>
          <ac:spMkLst>
            <pc:docMk/>
            <pc:sldMk cId="3451629681" sldId="275"/>
            <ac:spMk id="27" creationId="{F5C805E4-E99F-936C-65C6-55A9EE7C8F59}"/>
          </ac:spMkLst>
        </pc:spChg>
        <pc:spChg chg="add mod">
          <ac:chgData name="Nor Khairun Aqila Binti Jesmen" userId="c1d6ee6b-79f9-4ffe-bdc1-e1211f620539" providerId="ADAL" clId="{59B505F0-F163-4015-B4BB-9E22EF53079E}" dt="2023-09-18T04:32:49.954" v="1847" actId="14100"/>
          <ac:spMkLst>
            <pc:docMk/>
            <pc:sldMk cId="3451629681" sldId="275"/>
            <ac:spMk id="29" creationId="{BB80ADF6-887B-BB89-0F69-B7F41E9ABEBC}"/>
          </ac:spMkLst>
        </pc:spChg>
        <pc:spChg chg="add mod">
          <ac:chgData name="Nor Khairun Aqila Binti Jesmen" userId="c1d6ee6b-79f9-4ffe-bdc1-e1211f620539" providerId="ADAL" clId="{59B505F0-F163-4015-B4BB-9E22EF53079E}" dt="2023-09-18T04:31:04.595" v="1739" actId="14100"/>
          <ac:spMkLst>
            <pc:docMk/>
            <pc:sldMk cId="3451629681" sldId="275"/>
            <ac:spMk id="37" creationId="{CB7DF245-6646-1555-3B9F-CC5FCE8C3DE5}"/>
          </ac:spMkLst>
        </pc:spChg>
        <pc:spChg chg="add mod">
          <ac:chgData name="Nor Khairun Aqila Binti Jesmen" userId="c1d6ee6b-79f9-4ffe-bdc1-e1211f620539" providerId="ADAL" clId="{59B505F0-F163-4015-B4BB-9E22EF53079E}" dt="2023-09-18T04:34:59.489" v="1878" actId="1076"/>
          <ac:spMkLst>
            <pc:docMk/>
            <pc:sldMk cId="3451629681" sldId="275"/>
            <ac:spMk id="39" creationId="{419C9091-3577-7858-28D6-40ADD2995804}"/>
          </ac:spMkLst>
        </pc:spChg>
        <pc:spChg chg="add mod">
          <ac:chgData name="Nor Khairun Aqila Binti Jesmen" userId="c1d6ee6b-79f9-4ffe-bdc1-e1211f620539" providerId="ADAL" clId="{59B505F0-F163-4015-B4BB-9E22EF53079E}" dt="2023-09-18T04:33:25.494" v="1858" actId="14100"/>
          <ac:spMkLst>
            <pc:docMk/>
            <pc:sldMk cId="3451629681" sldId="275"/>
            <ac:spMk id="51" creationId="{EC290543-DDEE-B3C9-72BF-BB04237E500B}"/>
          </ac:spMkLst>
        </pc:spChg>
        <pc:spChg chg="add mod">
          <ac:chgData name="Nor Khairun Aqila Binti Jesmen" userId="c1d6ee6b-79f9-4ffe-bdc1-e1211f620539" providerId="ADAL" clId="{59B505F0-F163-4015-B4BB-9E22EF53079E}" dt="2023-09-18T04:34:51.322" v="1875" actId="14100"/>
          <ac:spMkLst>
            <pc:docMk/>
            <pc:sldMk cId="3451629681" sldId="275"/>
            <ac:spMk id="57" creationId="{6E8E5E8D-F746-D7A4-ED84-F3C292E75B25}"/>
          </ac:spMkLst>
        </pc:spChg>
        <pc:picChg chg="add mod">
          <ac:chgData name="Nor Khairun Aqila Binti Jesmen" userId="c1d6ee6b-79f9-4ffe-bdc1-e1211f620539" providerId="ADAL" clId="{59B505F0-F163-4015-B4BB-9E22EF53079E}" dt="2023-09-18T03:01:08.049" v="476"/>
          <ac:picMkLst>
            <pc:docMk/>
            <pc:sldMk cId="3451629681" sldId="275"/>
            <ac:picMk id="5" creationId="{85FC8040-1209-9431-1DEF-B3C9BFB53329}"/>
          </ac:picMkLst>
        </pc:picChg>
        <pc:picChg chg="add mod">
          <ac:chgData name="Nor Khairun Aqila Binti Jesmen" userId="c1d6ee6b-79f9-4ffe-bdc1-e1211f620539" providerId="ADAL" clId="{59B505F0-F163-4015-B4BB-9E22EF53079E}" dt="2023-09-18T04:33:21.163" v="1857" actId="14100"/>
          <ac:picMkLst>
            <pc:docMk/>
            <pc:sldMk cId="3451629681" sldId="275"/>
            <ac:picMk id="6" creationId="{05E57201-784A-5F65-A8AD-10628F82D1CC}"/>
          </ac:picMkLst>
        </pc:picChg>
        <pc:picChg chg="mod ord modCrop">
          <ac:chgData name="Nor Khairun Aqila Binti Jesmen" userId="c1d6ee6b-79f9-4ffe-bdc1-e1211f620539" providerId="ADAL" clId="{59B505F0-F163-4015-B4BB-9E22EF53079E}" dt="2023-09-18T04:34:06.483" v="1865" actId="1076"/>
          <ac:picMkLst>
            <pc:docMk/>
            <pc:sldMk cId="3451629681" sldId="275"/>
            <ac:picMk id="7" creationId="{23557820-90C4-40B8-2C7C-80845675A56F}"/>
          </ac:picMkLst>
        </pc:picChg>
        <pc:picChg chg="add del mod">
          <ac:chgData name="Nor Khairun Aqila Binti Jesmen" userId="c1d6ee6b-79f9-4ffe-bdc1-e1211f620539" providerId="ADAL" clId="{59B505F0-F163-4015-B4BB-9E22EF53079E}" dt="2023-09-18T03:05:11.221" v="587" actId="478"/>
          <ac:picMkLst>
            <pc:docMk/>
            <pc:sldMk cId="3451629681" sldId="275"/>
            <ac:picMk id="8" creationId="{22E1D59A-5ED5-0292-C9F0-2CDE94EC729D}"/>
          </ac:picMkLst>
        </pc:picChg>
        <pc:picChg chg="add del mod">
          <ac:chgData name="Nor Khairun Aqila Binti Jesmen" userId="c1d6ee6b-79f9-4ffe-bdc1-e1211f620539" providerId="ADAL" clId="{59B505F0-F163-4015-B4BB-9E22EF53079E}" dt="2023-09-18T04:21:24.263" v="1526" actId="478"/>
          <ac:picMkLst>
            <pc:docMk/>
            <pc:sldMk cId="3451629681" sldId="275"/>
            <ac:picMk id="15" creationId="{1E38D184-8777-893A-6E82-171CCAE0AEAA}"/>
          </ac:picMkLst>
        </pc:picChg>
        <pc:picChg chg="add mod modCrop">
          <ac:chgData name="Nor Khairun Aqila Binti Jesmen" userId="c1d6ee6b-79f9-4ffe-bdc1-e1211f620539" providerId="ADAL" clId="{59B505F0-F163-4015-B4BB-9E22EF53079E}" dt="2023-09-18T04:31:59.148" v="1814" actId="1076"/>
          <ac:picMkLst>
            <pc:docMk/>
            <pc:sldMk cId="3451629681" sldId="275"/>
            <ac:picMk id="26" creationId="{8E04AB81-6330-E627-6D1F-428381C03EAF}"/>
          </ac:picMkLst>
        </pc:picChg>
        <pc:picChg chg="add mod modCrop">
          <ac:chgData name="Nor Khairun Aqila Binti Jesmen" userId="c1d6ee6b-79f9-4ffe-bdc1-e1211f620539" providerId="ADAL" clId="{59B505F0-F163-4015-B4BB-9E22EF53079E}" dt="2023-09-18T04:32:55.543" v="1849" actId="1076"/>
          <ac:picMkLst>
            <pc:docMk/>
            <pc:sldMk cId="3451629681" sldId="275"/>
            <ac:picMk id="34" creationId="{38DA8A18-740E-CC07-6159-D616C571DC10}"/>
          </ac:picMkLst>
        </pc:picChg>
        <pc:picChg chg="add del mod">
          <ac:chgData name="Nor Khairun Aqila Binti Jesmen" userId="c1d6ee6b-79f9-4ffe-bdc1-e1211f620539" providerId="ADAL" clId="{59B505F0-F163-4015-B4BB-9E22EF53079E}" dt="2023-09-18T04:33:04.165" v="1851"/>
          <ac:picMkLst>
            <pc:docMk/>
            <pc:sldMk cId="3451629681" sldId="275"/>
            <ac:picMk id="49" creationId="{09CA69FE-8C70-E8D7-B394-E63892E3291C}"/>
          </ac:picMkLst>
        </pc:picChg>
        <pc:picChg chg="add mod modCrop">
          <ac:chgData name="Nor Khairun Aqila Binti Jesmen" userId="c1d6ee6b-79f9-4ffe-bdc1-e1211f620539" providerId="ADAL" clId="{59B505F0-F163-4015-B4BB-9E22EF53079E}" dt="2023-09-18T04:35:04.709" v="1879" actId="1076"/>
          <ac:picMkLst>
            <pc:docMk/>
            <pc:sldMk cId="3451629681" sldId="275"/>
            <ac:picMk id="56" creationId="{9B423A08-D366-2F61-19D1-61E2EA16F384}"/>
          </ac:picMkLst>
        </pc:picChg>
        <pc:cxnChg chg="add mod">
          <ac:chgData name="Nor Khairun Aqila Binti Jesmen" userId="c1d6ee6b-79f9-4ffe-bdc1-e1211f620539" providerId="ADAL" clId="{59B505F0-F163-4015-B4BB-9E22EF53079E}" dt="2023-09-18T04:24:16.904" v="1607" actId="14100"/>
          <ac:cxnSpMkLst>
            <pc:docMk/>
            <pc:sldMk cId="3451629681" sldId="275"/>
            <ac:cxnSpMk id="10" creationId="{B179C8E7-20E3-16F9-6858-1BE63D4AE77C}"/>
          </ac:cxnSpMkLst>
        </pc:cxnChg>
        <pc:cxnChg chg="add mod">
          <ac:chgData name="Nor Khairun Aqila Binti Jesmen" userId="c1d6ee6b-79f9-4ffe-bdc1-e1211f620539" providerId="ADAL" clId="{59B505F0-F163-4015-B4BB-9E22EF53079E}" dt="2023-09-18T04:31:59.148" v="1814" actId="1076"/>
          <ac:cxnSpMkLst>
            <pc:docMk/>
            <pc:sldMk cId="3451629681" sldId="275"/>
            <ac:cxnSpMk id="22" creationId="{AF2656A1-BA15-7F0F-FCD1-FE96E8284E44}"/>
          </ac:cxnSpMkLst>
        </pc:cxnChg>
        <pc:cxnChg chg="add mod">
          <ac:chgData name="Nor Khairun Aqila Binti Jesmen" userId="c1d6ee6b-79f9-4ffe-bdc1-e1211f620539" providerId="ADAL" clId="{59B505F0-F163-4015-B4BB-9E22EF53079E}" dt="2023-09-18T04:32:49.954" v="1847" actId="14100"/>
          <ac:cxnSpMkLst>
            <pc:docMk/>
            <pc:sldMk cId="3451629681" sldId="275"/>
            <ac:cxnSpMk id="28" creationId="{76969906-C000-24AF-7CC6-71B21067D55F}"/>
          </ac:cxnSpMkLst>
        </pc:cxnChg>
        <pc:cxnChg chg="add mod">
          <ac:chgData name="Nor Khairun Aqila Binti Jesmen" userId="c1d6ee6b-79f9-4ffe-bdc1-e1211f620539" providerId="ADAL" clId="{59B505F0-F163-4015-B4BB-9E22EF53079E}" dt="2023-09-18T04:34:59.489" v="1878" actId="1076"/>
          <ac:cxnSpMkLst>
            <pc:docMk/>
            <pc:sldMk cId="3451629681" sldId="275"/>
            <ac:cxnSpMk id="38" creationId="{CBDD6150-7066-29F6-0FDA-320B66F20117}"/>
          </ac:cxnSpMkLst>
        </pc:cxnChg>
        <pc:cxnChg chg="add del mod">
          <ac:chgData name="Nor Khairun Aqila Binti Jesmen" userId="c1d6ee6b-79f9-4ffe-bdc1-e1211f620539" providerId="ADAL" clId="{59B505F0-F163-4015-B4BB-9E22EF53079E}" dt="2023-09-18T04:33:04.165" v="1851"/>
          <ac:cxnSpMkLst>
            <pc:docMk/>
            <pc:sldMk cId="3451629681" sldId="275"/>
            <ac:cxnSpMk id="50" creationId="{3121FA1D-7149-418C-B755-7AE9E1F0A666}"/>
          </ac:cxnSpMkLst>
        </pc:cxnChg>
        <pc:cxnChg chg="add mod">
          <ac:chgData name="Nor Khairun Aqila Binti Jesmen" userId="c1d6ee6b-79f9-4ffe-bdc1-e1211f620539" providerId="ADAL" clId="{59B505F0-F163-4015-B4BB-9E22EF53079E}" dt="2023-09-18T04:33:31.990" v="1860" actId="14100"/>
          <ac:cxnSpMkLst>
            <pc:docMk/>
            <pc:sldMk cId="3451629681" sldId="275"/>
            <ac:cxnSpMk id="52" creationId="{B4D0FAD7-31F6-7A53-BA4C-54C57A46EE1F}"/>
          </ac:cxnSpMkLst>
        </pc:cxnChg>
        <pc:cxnChg chg="add mod">
          <ac:chgData name="Nor Khairun Aqila Binti Jesmen" userId="c1d6ee6b-79f9-4ffe-bdc1-e1211f620539" providerId="ADAL" clId="{59B505F0-F163-4015-B4BB-9E22EF53079E}" dt="2023-09-18T04:34:59.489" v="1878" actId="1076"/>
          <ac:cxnSpMkLst>
            <pc:docMk/>
            <pc:sldMk cId="3451629681" sldId="275"/>
            <ac:cxnSpMk id="58" creationId="{54187BD2-77AE-1777-74FD-59C0F9BB0BDC}"/>
          </ac:cxnSpMkLst>
        </pc:cxnChg>
      </pc:sldChg>
      <pc:sldChg chg="addSp delSp modSp add mod">
        <pc:chgData name="Nor Khairun Aqila Binti Jesmen" userId="c1d6ee6b-79f9-4ffe-bdc1-e1211f620539" providerId="ADAL" clId="{59B505F0-F163-4015-B4BB-9E22EF53079E}" dt="2023-09-18T02:53:08.998" v="414"/>
        <pc:sldMkLst>
          <pc:docMk/>
          <pc:sldMk cId="1144236079" sldId="276"/>
        </pc:sldMkLst>
        <pc:spChg chg="mod">
          <ac:chgData name="Nor Khairun Aqila Binti Jesmen" userId="c1d6ee6b-79f9-4ffe-bdc1-e1211f620539" providerId="ADAL" clId="{59B505F0-F163-4015-B4BB-9E22EF53079E}" dt="2023-09-18T02:53:00.957" v="412" actId="20577"/>
          <ac:spMkLst>
            <pc:docMk/>
            <pc:sldMk cId="1144236079" sldId="276"/>
            <ac:spMk id="2" creationId="{E88CA076-C791-E6A3-C218-4F4E02614914}"/>
          </ac:spMkLst>
        </pc:spChg>
        <pc:picChg chg="del">
          <ac:chgData name="Nor Khairun Aqila Binti Jesmen" userId="c1d6ee6b-79f9-4ffe-bdc1-e1211f620539" providerId="ADAL" clId="{59B505F0-F163-4015-B4BB-9E22EF53079E}" dt="2023-09-18T02:52:49.946" v="393" actId="478"/>
          <ac:picMkLst>
            <pc:docMk/>
            <pc:sldMk cId="1144236079" sldId="276"/>
            <ac:picMk id="5" creationId="{382C6C8D-73E1-24ED-57A9-871C66B5176A}"/>
          </ac:picMkLst>
        </pc:picChg>
        <pc:picChg chg="add mod">
          <ac:chgData name="Nor Khairun Aqila Binti Jesmen" userId="c1d6ee6b-79f9-4ffe-bdc1-e1211f620539" providerId="ADAL" clId="{59B505F0-F163-4015-B4BB-9E22EF53079E}" dt="2023-09-18T02:53:08.998" v="414"/>
          <ac:picMkLst>
            <pc:docMk/>
            <pc:sldMk cId="1144236079" sldId="276"/>
            <ac:picMk id="6" creationId="{D7352781-97BA-FF0E-72CB-01EFBEF4D03B}"/>
          </ac:picMkLst>
        </pc:picChg>
        <pc:picChg chg="add mod">
          <ac:chgData name="Nor Khairun Aqila Binti Jesmen" userId="c1d6ee6b-79f9-4ffe-bdc1-e1211f620539" providerId="ADAL" clId="{59B505F0-F163-4015-B4BB-9E22EF53079E}" dt="2023-09-18T02:53:08.998" v="414"/>
          <ac:picMkLst>
            <pc:docMk/>
            <pc:sldMk cId="1144236079" sldId="276"/>
            <ac:picMk id="7" creationId="{C17FCA39-14EB-F409-7493-D5D2031423AC}"/>
          </ac:picMkLst>
        </pc:picChg>
      </pc:sldChg>
      <pc:sldChg chg="new del">
        <pc:chgData name="Nor Khairun Aqila Binti Jesmen" userId="c1d6ee6b-79f9-4ffe-bdc1-e1211f620539" providerId="ADAL" clId="{59B505F0-F163-4015-B4BB-9E22EF53079E}" dt="2023-09-18T02:52:44.606" v="391" actId="47"/>
        <pc:sldMkLst>
          <pc:docMk/>
          <pc:sldMk cId="2279340874" sldId="276"/>
        </pc:sldMkLst>
      </pc:sldChg>
      <pc:sldChg chg="addSp modSp del mod">
        <pc:chgData name="Nor Khairun Aqila Binti Jesmen" userId="c1d6ee6b-79f9-4ffe-bdc1-e1211f620539" providerId="ADAL" clId="{59B505F0-F163-4015-B4BB-9E22EF53079E}" dt="2023-09-18T02:48:57.130" v="317" actId="47"/>
        <pc:sldMkLst>
          <pc:docMk/>
          <pc:sldMk cId="3786594433" sldId="276"/>
        </pc:sldMkLst>
        <pc:spChg chg="mod">
          <ac:chgData name="Nor Khairun Aqila Binti Jesmen" userId="c1d6ee6b-79f9-4ffe-bdc1-e1211f620539" providerId="ADAL" clId="{59B505F0-F163-4015-B4BB-9E22EF53079E}" dt="2023-09-18T02:22:04.639" v="313" actId="404"/>
          <ac:spMkLst>
            <pc:docMk/>
            <pc:sldMk cId="3786594433" sldId="276"/>
            <ac:spMk id="4" creationId="{AB2DDFAA-91DC-738C-C1C6-638AB2175C1C}"/>
          </ac:spMkLst>
        </pc:spChg>
        <pc:spChg chg="add mod">
          <ac:chgData name="Nor Khairun Aqila Binti Jesmen" userId="c1d6ee6b-79f9-4ffe-bdc1-e1211f620539" providerId="ADAL" clId="{59B505F0-F163-4015-B4BB-9E22EF53079E}" dt="2023-09-18T02:22:05.964" v="314"/>
          <ac:spMkLst>
            <pc:docMk/>
            <pc:sldMk cId="3786594433" sldId="276"/>
            <ac:spMk id="5" creationId="{75F1B113-A785-8B89-580B-2661A3094200}"/>
          </ac:spMkLst>
        </pc:spChg>
        <pc:spChg chg="add mod">
          <ac:chgData name="Nor Khairun Aqila Binti Jesmen" userId="c1d6ee6b-79f9-4ffe-bdc1-e1211f620539" providerId="ADAL" clId="{59B505F0-F163-4015-B4BB-9E22EF53079E}" dt="2023-09-18T02:22:05.964" v="314"/>
          <ac:spMkLst>
            <pc:docMk/>
            <pc:sldMk cId="3786594433" sldId="276"/>
            <ac:spMk id="6" creationId="{49F7C035-6B1B-F485-EED3-1EBF4FB31C5D}"/>
          </ac:spMkLst>
        </pc:spChg>
      </pc:sldChg>
      <pc:sldChg chg="addSp delSp modSp add mod">
        <pc:chgData name="Nor Khairun Aqila Binti Jesmen" userId="c1d6ee6b-79f9-4ffe-bdc1-e1211f620539" providerId="ADAL" clId="{59B505F0-F163-4015-B4BB-9E22EF53079E}" dt="2023-09-18T03:03:59.926" v="572"/>
        <pc:sldMkLst>
          <pc:docMk/>
          <pc:sldMk cId="1067466202" sldId="277"/>
        </pc:sldMkLst>
        <pc:spChg chg="mod">
          <ac:chgData name="Nor Khairun Aqila Binti Jesmen" userId="c1d6ee6b-79f9-4ffe-bdc1-e1211f620539" providerId="ADAL" clId="{59B505F0-F163-4015-B4BB-9E22EF53079E}" dt="2023-09-18T03:00:31.912" v="465" actId="20577"/>
          <ac:spMkLst>
            <pc:docMk/>
            <pc:sldMk cId="1067466202" sldId="277"/>
            <ac:spMk id="2" creationId="{E88CA076-C791-E6A3-C218-4F4E02614914}"/>
          </ac:spMkLst>
        </pc:spChg>
        <pc:picChg chg="add mod">
          <ac:chgData name="Nor Khairun Aqila Binti Jesmen" userId="c1d6ee6b-79f9-4ffe-bdc1-e1211f620539" providerId="ADAL" clId="{59B505F0-F163-4015-B4BB-9E22EF53079E}" dt="2023-09-18T03:00:06.971" v="441"/>
          <ac:picMkLst>
            <pc:docMk/>
            <pc:sldMk cId="1067466202" sldId="277"/>
            <ac:picMk id="5" creationId="{44C19D2A-E5C1-90E9-6691-C96C206C8A33}"/>
          </ac:picMkLst>
        </pc:picChg>
        <pc:picChg chg="del">
          <ac:chgData name="Nor Khairun Aqila Binti Jesmen" userId="c1d6ee6b-79f9-4ffe-bdc1-e1211f620539" providerId="ADAL" clId="{59B505F0-F163-4015-B4BB-9E22EF53079E}" dt="2023-09-18T02:59:53.556" v="422" actId="478"/>
          <ac:picMkLst>
            <pc:docMk/>
            <pc:sldMk cId="1067466202" sldId="277"/>
            <ac:picMk id="6" creationId="{1888BCED-59EA-8998-7068-5C1F0DCAAE0F}"/>
          </ac:picMkLst>
        </pc:picChg>
        <pc:picChg chg="add mod">
          <ac:chgData name="Nor Khairun Aqila Binti Jesmen" userId="c1d6ee6b-79f9-4ffe-bdc1-e1211f620539" providerId="ADAL" clId="{59B505F0-F163-4015-B4BB-9E22EF53079E}" dt="2023-09-18T03:03:59.926" v="572"/>
          <ac:picMkLst>
            <pc:docMk/>
            <pc:sldMk cId="1067466202" sldId="277"/>
            <ac:picMk id="7" creationId="{19FBF62C-0281-7582-A868-6122715402A0}"/>
          </ac:picMkLst>
        </pc:picChg>
      </pc:sldChg>
      <pc:sldChg chg="addSp delSp modSp del mod">
        <pc:chgData name="Nor Khairun Aqila Binti Jesmen" userId="c1d6ee6b-79f9-4ffe-bdc1-e1211f620539" providerId="ADAL" clId="{59B505F0-F163-4015-B4BB-9E22EF53079E}" dt="2023-09-18T02:49:01.595" v="327" actId="47"/>
        <pc:sldMkLst>
          <pc:docMk/>
          <pc:sldMk cId="4122943718" sldId="277"/>
        </pc:sldMkLst>
        <pc:spChg chg="add mod">
          <ac:chgData name="Nor Khairun Aqila Binti Jesmen" userId="c1d6ee6b-79f9-4ffe-bdc1-e1211f620539" providerId="ADAL" clId="{59B505F0-F163-4015-B4BB-9E22EF53079E}" dt="2023-09-18T02:14:04.814" v="13" actId="1076"/>
          <ac:spMkLst>
            <pc:docMk/>
            <pc:sldMk cId="4122943718" sldId="277"/>
            <ac:spMk id="3" creationId="{F1635183-116A-EADA-F9FB-01C492C34EEA}"/>
          </ac:spMkLst>
        </pc:spChg>
        <pc:spChg chg="add mod">
          <ac:chgData name="Nor Khairun Aqila Binti Jesmen" userId="c1d6ee6b-79f9-4ffe-bdc1-e1211f620539" providerId="ADAL" clId="{59B505F0-F163-4015-B4BB-9E22EF53079E}" dt="2023-09-18T02:14:04.814" v="13" actId="1076"/>
          <ac:spMkLst>
            <pc:docMk/>
            <pc:sldMk cId="4122943718" sldId="277"/>
            <ac:spMk id="4" creationId="{E1816A24-A73F-68AF-96C8-77F511D62B4E}"/>
          </ac:spMkLst>
        </pc:spChg>
        <pc:spChg chg="add mod">
          <ac:chgData name="Nor Khairun Aqila Binti Jesmen" userId="c1d6ee6b-79f9-4ffe-bdc1-e1211f620539" providerId="ADAL" clId="{59B505F0-F163-4015-B4BB-9E22EF53079E}" dt="2023-09-18T02:21:09.666" v="292"/>
          <ac:spMkLst>
            <pc:docMk/>
            <pc:sldMk cId="4122943718" sldId="277"/>
            <ac:spMk id="5" creationId="{27266E87-F98D-B93C-7406-2E2503541032}"/>
          </ac:spMkLst>
        </pc:spChg>
        <pc:spChg chg="add mod">
          <ac:chgData name="Nor Khairun Aqila Binti Jesmen" userId="c1d6ee6b-79f9-4ffe-bdc1-e1211f620539" providerId="ADAL" clId="{59B505F0-F163-4015-B4BB-9E22EF53079E}" dt="2023-09-18T02:21:09.666" v="292"/>
          <ac:spMkLst>
            <pc:docMk/>
            <pc:sldMk cId="4122943718" sldId="277"/>
            <ac:spMk id="7" creationId="{B06075F9-239C-F3CC-3C88-6EECAC311E5F}"/>
          </ac:spMkLst>
        </pc:spChg>
        <pc:spChg chg="del">
          <ac:chgData name="Nor Khairun Aqila Binti Jesmen" userId="c1d6ee6b-79f9-4ffe-bdc1-e1211f620539" providerId="ADAL" clId="{59B505F0-F163-4015-B4BB-9E22EF53079E}" dt="2023-09-18T02:13:54.734" v="10" actId="478"/>
          <ac:spMkLst>
            <pc:docMk/>
            <pc:sldMk cId="4122943718" sldId="277"/>
            <ac:spMk id="8" creationId="{59104DA3-4D49-181B-3ADA-AA3D418C8096}"/>
          </ac:spMkLst>
        </pc:spChg>
        <pc:spChg chg="del">
          <ac:chgData name="Nor Khairun Aqila Binti Jesmen" userId="c1d6ee6b-79f9-4ffe-bdc1-e1211f620539" providerId="ADAL" clId="{59B505F0-F163-4015-B4BB-9E22EF53079E}" dt="2023-09-18T02:13:57.336" v="11" actId="478"/>
          <ac:spMkLst>
            <pc:docMk/>
            <pc:sldMk cId="4122943718" sldId="277"/>
            <ac:spMk id="9" creationId="{B2FDFCA6-883F-002E-687F-B5D90DBC23DD}"/>
          </ac:spMkLst>
        </pc:spChg>
        <pc:spChg chg="mod">
          <ac:chgData name="Nor Khairun Aqila Binti Jesmen" userId="c1d6ee6b-79f9-4ffe-bdc1-e1211f620539" providerId="ADAL" clId="{59B505F0-F163-4015-B4BB-9E22EF53079E}" dt="2023-09-18T02:21:08.978" v="291" actId="404"/>
          <ac:spMkLst>
            <pc:docMk/>
            <pc:sldMk cId="4122943718" sldId="277"/>
            <ac:spMk id="10" creationId="{B881C5CB-C8D4-4529-BB26-9BC5CDE51CCE}"/>
          </ac:spMkLst>
        </pc:spChg>
      </pc:sldChg>
      <pc:sldChg chg="addSp delSp modSp add mod">
        <pc:chgData name="Nor Khairun Aqila Binti Jesmen" userId="c1d6ee6b-79f9-4ffe-bdc1-e1211f620539" providerId="ADAL" clId="{59B505F0-F163-4015-B4BB-9E22EF53079E}" dt="2023-09-18T03:04:10.709" v="575"/>
        <pc:sldMkLst>
          <pc:docMk/>
          <pc:sldMk cId="1487173455" sldId="278"/>
        </pc:sldMkLst>
        <pc:spChg chg="mod">
          <ac:chgData name="Nor Khairun Aqila Binti Jesmen" userId="c1d6ee6b-79f9-4ffe-bdc1-e1211f620539" providerId="ADAL" clId="{59B505F0-F163-4015-B4BB-9E22EF53079E}" dt="2023-09-18T03:00:24.207" v="453" actId="20577"/>
          <ac:spMkLst>
            <pc:docMk/>
            <pc:sldMk cId="1487173455" sldId="278"/>
            <ac:spMk id="2" creationId="{E88CA076-C791-E6A3-C218-4F4E02614914}"/>
          </ac:spMkLst>
        </pc:spChg>
        <pc:picChg chg="del">
          <ac:chgData name="Nor Khairun Aqila Binti Jesmen" userId="c1d6ee6b-79f9-4ffe-bdc1-e1211f620539" providerId="ADAL" clId="{59B505F0-F163-4015-B4BB-9E22EF53079E}" dt="2023-09-18T03:00:19.258" v="443" actId="478"/>
          <ac:picMkLst>
            <pc:docMk/>
            <pc:sldMk cId="1487173455" sldId="278"/>
            <ac:picMk id="5" creationId="{44C19D2A-E5C1-90E9-6691-C96C206C8A33}"/>
          </ac:picMkLst>
        </pc:picChg>
        <pc:picChg chg="add mod">
          <ac:chgData name="Nor Khairun Aqila Binti Jesmen" userId="c1d6ee6b-79f9-4ffe-bdc1-e1211f620539" providerId="ADAL" clId="{59B505F0-F163-4015-B4BB-9E22EF53079E}" dt="2023-09-18T03:00:38.198" v="467"/>
          <ac:picMkLst>
            <pc:docMk/>
            <pc:sldMk cId="1487173455" sldId="278"/>
            <ac:picMk id="6" creationId="{7167686A-B09D-5165-FE69-44D9E9D8834A}"/>
          </ac:picMkLst>
        </pc:picChg>
        <pc:picChg chg="add mod">
          <ac:chgData name="Nor Khairun Aqila Binti Jesmen" userId="c1d6ee6b-79f9-4ffe-bdc1-e1211f620539" providerId="ADAL" clId="{59B505F0-F163-4015-B4BB-9E22EF53079E}" dt="2023-09-18T03:04:10.709" v="575"/>
          <ac:picMkLst>
            <pc:docMk/>
            <pc:sldMk cId="1487173455" sldId="278"/>
            <ac:picMk id="7" creationId="{FEB7A3DC-DCE3-1331-D065-F680BC84DE2B}"/>
          </ac:picMkLst>
        </pc:picChg>
      </pc:sldChg>
      <pc:sldChg chg="addSp delSp modSp del mod">
        <pc:chgData name="Nor Khairun Aqila Binti Jesmen" userId="c1d6ee6b-79f9-4ffe-bdc1-e1211f620539" providerId="ADAL" clId="{59B505F0-F163-4015-B4BB-9E22EF53079E}" dt="2023-09-18T02:49:02.716" v="330" actId="47"/>
        <pc:sldMkLst>
          <pc:docMk/>
          <pc:sldMk cId="2008377926" sldId="278"/>
        </pc:sldMkLst>
        <pc:spChg chg="add mod">
          <ac:chgData name="Nor Khairun Aqila Binti Jesmen" userId="c1d6ee6b-79f9-4ffe-bdc1-e1211f620539" providerId="ADAL" clId="{59B505F0-F163-4015-B4BB-9E22EF53079E}" dt="2023-09-18T02:16:45.808" v="122" actId="14100"/>
          <ac:spMkLst>
            <pc:docMk/>
            <pc:sldMk cId="2008377926" sldId="278"/>
            <ac:spMk id="3" creationId="{74EFEB4B-20B4-7986-A9BC-AB6E11AF464D}"/>
          </ac:spMkLst>
        </pc:spChg>
        <pc:spChg chg="add mod">
          <ac:chgData name="Nor Khairun Aqila Binti Jesmen" userId="c1d6ee6b-79f9-4ffe-bdc1-e1211f620539" providerId="ADAL" clId="{59B505F0-F163-4015-B4BB-9E22EF53079E}" dt="2023-09-18T02:17:09.670" v="196" actId="20577"/>
          <ac:spMkLst>
            <pc:docMk/>
            <pc:sldMk cId="2008377926" sldId="278"/>
            <ac:spMk id="4" creationId="{DB4B946E-52BB-D261-8E5F-21A331722DDE}"/>
          </ac:spMkLst>
        </pc:spChg>
        <pc:spChg chg="del">
          <ac:chgData name="Nor Khairun Aqila Binti Jesmen" userId="c1d6ee6b-79f9-4ffe-bdc1-e1211f620539" providerId="ADAL" clId="{59B505F0-F163-4015-B4BB-9E22EF53079E}" dt="2023-09-18T02:16:39.976" v="120" actId="478"/>
          <ac:spMkLst>
            <pc:docMk/>
            <pc:sldMk cId="2008377926" sldId="278"/>
            <ac:spMk id="7" creationId="{302391E1-8B5B-7653-AFFD-273FD1388D85}"/>
          </ac:spMkLst>
        </pc:spChg>
        <pc:spChg chg="del">
          <ac:chgData name="Nor Khairun Aqila Binti Jesmen" userId="c1d6ee6b-79f9-4ffe-bdc1-e1211f620539" providerId="ADAL" clId="{59B505F0-F163-4015-B4BB-9E22EF53079E}" dt="2023-09-18T02:16:50.811" v="124" actId="478"/>
          <ac:spMkLst>
            <pc:docMk/>
            <pc:sldMk cId="2008377926" sldId="278"/>
            <ac:spMk id="8" creationId="{890025FF-730B-0660-E95E-948399ADFF9B}"/>
          </ac:spMkLst>
        </pc:spChg>
        <pc:spChg chg="del">
          <ac:chgData name="Nor Khairun Aqila Binti Jesmen" userId="c1d6ee6b-79f9-4ffe-bdc1-e1211f620539" providerId="ADAL" clId="{59B505F0-F163-4015-B4BB-9E22EF53079E}" dt="2023-09-18T02:17:15.606" v="198" actId="478"/>
          <ac:spMkLst>
            <pc:docMk/>
            <pc:sldMk cId="2008377926" sldId="278"/>
            <ac:spMk id="9" creationId="{9AE15984-1624-B1A8-07D4-A25713F809D1}"/>
          </ac:spMkLst>
        </pc:spChg>
        <pc:spChg chg="del">
          <ac:chgData name="Nor Khairun Aqila Binti Jesmen" userId="c1d6ee6b-79f9-4ffe-bdc1-e1211f620539" providerId="ADAL" clId="{59B505F0-F163-4015-B4BB-9E22EF53079E}" dt="2023-09-18T02:17:13.331" v="197" actId="478"/>
          <ac:spMkLst>
            <pc:docMk/>
            <pc:sldMk cId="2008377926" sldId="278"/>
            <ac:spMk id="10" creationId="{2AA8D6F1-B1F3-891A-676D-FE58E8359FAB}"/>
          </ac:spMkLst>
        </pc:spChg>
        <pc:spChg chg="mod">
          <ac:chgData name="Nor Khairun Aqila Binti Jesmen" userId="c1d6ee6b-79f9-4ffe-bdc1-e1211f620539" providerId="ADAL" clId="{59B505F0-F163-4015-B4BB-9E22EF53079E}" dt="2023-09-18T02:20:54.919" v="286" actId="404"/>
          <ac:spMkLst>
            <pc:docMk/>
            <pc:sldMk cId="2008377926" sldId="278"/>
            <ac:spMk id="11" creationId="{5934B63F-1FF2-6D12-2D68-FE80A0F1482C}"/>
          </ac:spMkLst>
        </pc:spChg>
        <pc:spChg chg="add mod">
          <ac:chgData name="Nor Khairun Aqila Binti Jesmen" userId="c1d6ee6b-79f9-4ffe-bdc1-e1211f620539" providerId="ADAL" clId="{59B505F0-F163-4015-B4BB-9E22EF53079E}" dt="2023-09-18T02:20:52.561" v="285"/>
          <ac:spMkLst>
            <pc:docMk/>
            <pc:sldMk cId="2008377926" sldId="278"/>
            <ac:spMk id="12" creationId="{82AD1C6C-4E01-F614-6B13-74ECD6860162}"/>
          </ac:spMkLst>
        </pc:spChg>
        <pc:spChg chg="add mod">
          <ac:chgData name="Nor Khairun Aqila Binti Jesmen" userId="c1d6ee6b-79f9-4ffe-bdc1-e1211f620539" providerId="ADAL" clId="{59B505F0-F163-4015-B4BB-9E22EF53079E}" dt="2023-09-18T02:20:52.561" v="285"/>
          <ac:spMkLst>
            <pc:docMk/>
            <pc:sldMk cId="2008377926" sldId="278"/>
            <ac:spMk id="13" creationId="{578C2797-F8EC-CAA5-7D92-BB5CDE436EC4}"/>
          </ac:spMkLst>
        </pc:spChg>
        <pc:picChg chg="add mod modCrop">
          <ac:chgData name="Nor Khairun Aqila Binti Jesmen" userId="c1d6ee6b-79f9-4ffe-bdc1-e1211f620539" providerId="ADAL" clId="{59B505F0-F163-4015-B4BB-9E22EF53079E}" dt="2023-09-18T02:17:35.101" v="200" actId="732"/>
          <ac:picMkLst>
            <pc:docMk/>
            <pc:sldMk cId="2008377926" sldId="278"/>
            <ac:picMk id="5" creationId="{D695DC3A-1CC5-5165-87B9-93CA5AE13B8D}"/>
          </ac:picMkLst>
        </pc:picChg>
      </pc:sldChg>
      <pc:sldChg chg="addSp delSp modSp add mod">
        <pc:chgData name="Nor Khairun Aqila Binti Jesmen" userId="c1d6ee6b-79f9-4ffe-bdc1-e1211f620539" providerId="ADAL" clId="{59B505F0-F163-4015-B4BB-9E22EF53079E}" dt="2023-09-18T03:04:32.309" v="579"/>
        <pc:sldMkLst>
          <pc:docMk/>
          <pc:sldMk cId="403091468" sldId="279"/>
        </pc:sldMkLst>
        <pc:spChg chg="mod">
          <ac:chgData name="Nor Khairun Aqila Binti Jesmen" userId="c1d6ee6b-79f9-4ffe-bdc1-e1211f620539" providerId="ADAL" clId="{59B505F0-F163-4015-B4BB-9E22EF53079E}" dt="2023-09-18T03:00:47.342" v="470" actId="6549"/>
          <ac:spMkLst>
            <pc:docMk/>
            <pc:sldMk cId="403091468" sldId="279"/>
            <ac:spMk id="2" creationId="{E88CA076-C791-E6A3-C218-4F4E02614914}"/>
          </ac:spMkLst>
        </pc:spChg>
        <pc:picChg chg="add mod">
          <ac:chgData name="Nor Khairun Aqila Binti Jesmen" userId="c1d6ee6b-79f9-4ffe-bdc1-e1211f620539" providerId="ADAL" clId="{59B505F0-F163-4015-B4BB-9E22EF53079E}" dt="2023-09-18T03:00:51.368" v="472"/>
          <ac:picMkLst>
            <pc:docMk/>
            <pc:sldMk cId="403091468" sldId="279"/>
            <ac:picMk id="5" creationId="{FA83337E-8D5F-F33D-497B-061AA4A06961}"/>
          </ac:picMkLst>
        </pc:picChg>
        <pc:picChg chg="del">
          <ac:chgData name="Nor Khairun Aqila Binti Jesmen" userId="c1d6ee6b-79f9-4ffe-bdc1-e1211f620539" providerId="ADAL" clId="{59B505F0-F163-4015-B4BB-9E22EF53079E}" dt="2023-09-18T03:00:44.209" v="469" actId="478"/>
          <ac:picMkLst>
            <pc:docMk/>
            <pc:sldMk cId="403091468" sldId="279"/>
            <ac:picMk id="6" creationId="{7167686A-B09D-5165-FE69-44D9E9D8834A}"/>
          </ac:picMkLst>
        </pc:picChg>
        <pc:picChg chg="add mod">
          <ac:chgData name="Nor Khairun Aqila Binti Jesmen" userId="c1d6ee6b-79f9-4ffe-bdc1-e1211f620539" providerId="ADAL" clId="{59B505F0-F163-4015-B4BB-9E22EF53079E}" dt="2023-09-18T03:04:32.309" v="579"/>
          <ac:picMkLst>
            <pc:docMk/>
            <pc:sldMk cId="403091468" sldId="279"/>
            <ac:picMk id="7" creationId="{9EADE5D0-588C-5C11-06F4-7F4F57D24DA1}"/>
          </ac:picMkLst>
        </pc:picChg>
      </pc:sldChg>
      <pc:sldChg chg="addSp delSp modSp del mod">
        <pc:chgData name="Nor Khairun Aqila Binti Jesmen" userId="c1d6ee6b-79f9-4ffe-bdc1-e1211f620539" providerId="ADAL" clId="{59B505F0-F163-4015-B4BB-9E22EF53079E}" dt="2023-09-18T02:49:02.359" v="329" actId="47"/>
        <pc:sldMkLst>
          <pc:docMk/>
          <pc:sldMk cId="2377531248" sldId="279"/>
        </pc:sldMkLst>
        <pc:spChg chg="del">
          <ac:chgData name="Nor Khairun Aqila Binti Jesmen" userId="c1d6ee6b-79f9-4ffe-bdc1-e1211f620539" providerId="ADAL" clId="{59B505F0-F163-4015-B4BB-9E22EF53079E}" dt="2023-09-18T02:16:08.474" v="94" actId="478"/>
          <ac:spMkLst>
            <pc:docMk/>
            <pc:sldMk cId="2377531248" sldId="279"/>
            <ac:spMk id="4" creationId="{3416F834-B788-EEB9-141E-93FB1A4B24D6}"/>
          </ac:spMkLst>
        </pc:spChg>
        <pc:spChg chg="del">
          <ac:chgData name="Nor Khairun Aqila Binti Jesmen" userId="c1d6ee6b-79f9-4ffe-bdc1-e1211f620539" providerId="ADAL" clId="{59B505F0-F163-4015-B4BB-9E22EF53079E}" dt="2023-09-18T02:16:21.978" v="118" actId="478"/>
          <ac:spMkLst>
            <pc:docMk/>
            <pc:sldMk cId="2377531248" sldId="279"/>
            <ac:spMk id="5" creationId="{043E852F-82D0-0D38-273C-2BDA35CC7B01}"/>
          </ac:spMkLst>
        </pc:spChg>
        <pc:spChg chg="mod">
          <ac:chgData name="Nor Khairun Aqila Binti Jesmen" userId="c1d6ee6b-79f9-4ffe-bdc1-e1211f620539" providerId="ADAL" clId="{59B505F0-F163-4015-B4BB-9E22EF53079E}" dt="2023-09-18T02:20:59.439" v="287" actId="404"/>
          <ac:spMkLst>
            <pc:docMk/>
            <pc:sldMk cId="2377531248" sldId="279"/>
            <ac:spMk id="6" creationId="{8D345DF3-333A-14A8-FF4D-C416D07BA155}"/>
          </ac:spMkLst>
        </pc:spChg>
        <pc:spChg chg="add mod">
          <ac:chgData name="Nor Khairun Aqila Binti Jesmen" userId="c1d6ee6b-79f9-4ffe-bdc1-e1211f620539" providerId="ADAL" clId="{59B505F0-F163-4015-B4BB-9E22EF53079E}" dt="2023-09-18T02:16:02.922" v="93"/>
          <ac:spMkLst>
            <pc:docMk/>
            <pc:sldMk cId="2377531248" sldId="279"/>
            <ac:spMk id="7" creationId="{86902CC7-AEAF-FCB2-6BDC-8CFA17F48009}"/>
          </ac:spMkLst>
        </pc:spChg>
        <pc:spChg chg="add mod">
          <ac:chgData name="Nor Khairun Aqila Binti Jesmen" userId="c1d6ee6b-79f9-4ffe-bdc1-e1211f620539" providerId="ADAL" clId="{59B505F0-F163-4015-B4BB-9E22EF53079E}" dt="2023-09-18T02:16:17.391" v="117" actId="20577"/>
          <ac:spMkLst>
            <pc:docMk/>
            <pc:sldMk cId="2377531248" sldId="279"/>
            <ac:spMk id="8" creationId="{1A2AAF94-8516-27F0-1531-61F5196E5766}"/>
          </ac:spMkLst>
        </pc:spChg>
        <pc:spChg chg="add mod">
          <ac:chgData name="Nor Khairun Aqila Binti Jesmen" userId="c1d6ee6b-79f9-4ffe-bdc1-e1211f620539" providerId="ADAL" clId="{59B505F0-F163-4015-B4BB-9E22EF53079E}" dt="2023-09-18T02:21:00.342" v="288"/>
          <ac:spMkLst>
            <pc:docMk/>
            <pc:sldMk cId="2377531248" sldId="279"/>
            <ac:spMk id="9" creationId="{971B4C5D-174C-EF75-F6C0-F785B8840F7F}"/>
          </ac:spMkLst>
        </pc:spChg>
        <pc:spChg chg="add mod">
          <ac:chgData name="Nor Khairun Aqila Binti Jesmen" userId="c1d6ee6b-79f9-4ffe-bdc1-e1211f620539" providerId="ADAL" clId="{59B505F0-F163-4015-B4BB-9E22EF53079E}" dt="2023-09-18T02:21:00.342" v="288"/>
          <ac:spMkLst>
            <pc:docMk/>
            <pc:sldMk cId="2377531248" sldId="279"/>
            <ac:spMk id="10" creationId="{7741A111-1DC3-A18A-7347-9B60BF979BCD}"/>
          </ac:spMkLst>
        </pc:spChg>
      </pc:sldChg>
      <pc:sldChg chg="addSp delSp modSp del mod">
        <pc:chgData name="Nor Khairun Aqila Binti Jesmen" userId="c1d6ee6b-79f9-4ffe-bdc1-e1211f620539" providerId="ADAL" clId="{59B505F0-F163-4015-B4BB-9E22EF53079E}" dt="2023-09-18T02:49:01.975" v="328" actId="47"/>
        <pc:sldMkLst>
          <pc:docMk/>
          <pc:sldMk cId="2943872170" sldId="280"/>
        </pc:sldMkLst>
        <pc:spChg chg="del">
          <ac:chgData name="Nor Khairun Aqila Binti Jesmen" userId="c1d6ee6b-79f9-4ffe-bdc1-e1211f620539" providerId="ADAL" clId="{59B505F0-F163-4015-B4BB-9E22EF53079E}" dt="2023-09-18T02:14:09.302" v="14" actId="478"/>
          <ac:spMkLst>
            <pc:docMk/>
            <pc:sldMk cId="2943872170" sldId="280"/>
            <ac:spMk id="4" creationId="{15C386C1-3139-2CB1-895D-1E344260E05B}"/>
          </ac:spMkLst>
        </pc:spChg>
        <pc:spChg chg="del">
          <ac:chgData name="Nor Khairun Aqila Binti Jesmen" userId="c1d6ee6b-79f9-4ffe-bdc1-e1211f620539" providerId="ADAL" clId="{59B505F0-F163-4015-B4BB-9E22EF53079E}" dt="2023-09-18T02:14:11.041" v="15" actId="478"/>
          <ac:spMkLst>
            <pc:docMk/>
            <pc:sldMk cId="2943872170" sldId="280"/>
            <ac:spMk id="5" creationId="{93437B0A-ADFB-F6EF-4633-F0568302B436}"/>
          </ac:spMkLst>
        </pc:spChg>
        <pc:spChg chg="del">
          <ac:chgData name="Nor Khairun Aqila Binti Jesmen" userId="c1d6ee6b-79f9-4ffe-bdc1-e1211f620539" providerId="ADAL" clId="{59B505F0-F163-4015-B4BB-9E22EF53079E}" dt="2023-09-18T02:18:31.129" v="206" actId="478"/>
          <ac:spMkLst>
            <pc:docMk/>
            <pc:sldMk cId="2943872170" sldId="280"/>
            <ac:spMk id="6" creationId="{FEE0A6D3-0D28-7B03-4383-010580009818}"/>
          </ac:spMkLst>
        </pc:spChg>
        <pc:spChg chg="del mod">
          <ac:chgData name="Nor Khairun Aqila Binti Jesmen" userId="c1d6ee6b-79f9-4ffe-bdc1-e1211f620539" providerId="ADAL" clId="{59B505F0-F163-4015-B4BB-9E22EF53079E}" dt="2023-09-18T02:18:28.932" v="205" actId="478"/>
          <ac:spMkLst>
            <pc:docMk/>
            <pc:sldMk cId="2943872170" sldId="280"/>
            <ac:spMk id="7" creationId="{F688E8F4-CC17-6C72-BF21-EF010D9AA593}"/>
          </ac:spMkLst>
        </pc:spChg>
        <pc:spChg chg="add mod">
          <ac:chgData name="Nor Khairun Aqila Binti Jesmen" userId="c1d6ee6b-79f9-4ffe-bdc1-e1211f620539" providerId="ADAL" clId="{59B505F0-F163-4015-B4BB-9E22EF53079E}" dt="2023-09-18T02:15:32.757" v="90" actId="1076"/>
          <ac:spMkLst>
            <pc:docMk/>
            <pc:sldMk cId="2943872170" sldId="280"/>
            <ac:spMk id="8" creationId="{F1635183-116A-EADA-F9FB-01C492C34EEA}"/>
          </ac:spMkLst>
        </pc:spChg>
        <pc:spChg chg="mod">
          <ac:chgData name="Nor Khairun Aqila Binti Jesmen" userId="c1d6ee6b-79f9-4ffe-bdc1-e1211f620539" providerId="ADAL" clId="{59B505F0-F163-4015-B4BB-9E22EF53079E}" dt="2023-09-18T02:21:04.471" v="289" actId="404"/>
          <ac:spMkLst>
            <pc:docMk/>
            <pc:sldMk cId="2943872170" sldId="280"/>
            <ac:spMk id="9" creationId="{5C678BBE-76BC-26D3-B40C-4145F247EFF8}"/>
          </ac:spMkLst>
        </pc:spChg>
        <pc:spChg chg="add mod">
          <ac:chgData name="Nor Khairun Aqila Binti Jesmen" userId="c1d6ee6b-79f9-4ffe-bdc1-e1211f620539" providerId="ADAL" clId="{59B505F0-F163-4015-B4BB-9E22EF53079E}" dt="2023-09-18T02:15:47.418" v="92" actId="403"/>
          <ac:spMkLst>
            <pc:docMk/>
            <pc:sldMk cId="2943872170" sldId="280"/>
            <ac:spMk id="10" creationId="{E1816A24-A73F-68AF-96C8-77F511D62B4E}"/>
          </ac:spMkLst>
        </pc:spChg>
        <pc:spChg chg="add mod">
          <ac:chgData name="Nor Khairun Aqila Binti Jesmen" userId="c1d6ee6b-79f9-4ffe-bdc1-e1211f620539" providerId="ADAL" clId="{59B505F0-F163-4015-B4BB-9E22EF53079E}" dt="2023-09-18T02:21:05.185" v="290"/>
          <ac:spMkLst>
            <pc:docMk/>
            <pc:sldMk cId="2943872170" sldId="280"/>
            <ac:spMk id="12" creationId="{84F3762D-5BF7-8920-B642-A29D1A53BCFB}"/>
          </ac:spMkLst>
        </pc:spChg>
        <pc:spChg chg="add mod">
          <ac:chgData name="Nor Khairun Aqila Binti Jesmen" userId="c1d6ee6b-79f9-4ffe-bdc1-e1211f620539" providerId="ADAL" clId="{59B505F0-F163-4015-B4BB-9E22EF53079E}" dt="2023-09-18T02:21:05.185" v="290"/>
          <ac:spMkLst>
            <pc:docMk/>
            <pc:sldMk cId="2943872170" sldId="280"/>
            <ac:spMk id="13" creationId="{8A97F33F-B236-79FD-3917-B06A99A38678}"/>
          </ac:spMkLst>
        </pc:spChg>
        <pc:picChg chg="add mod modCrop">
          <ac:chgData name="Nor Khairun Aqila Binti Jesmen" userId="c1d6ee6b-79f9-4ffe-bdc1-e1211f620539" providerId="ADAL" clId="{59B505F0-F163-4015-B4BB-9E22EF53079E}" dt="2023-09-18T02:18:46.690" v="243" actId="1036"/>
          <ac:picMkLst>
            <pc:docMk/>
            <pc:sldMk cId="2943872170" sldId="280"/>
            <ac:picMk id="11" creationId="{3ED53EB9-5B97-BEA9-42D0-C3FAF82FBEA2}"/>
          </ac:picMkLst>
        </pc:picChg>
      </pc:sldChg>
      <pc:sldChg chg="addSp delSp modSp add mod ord">
        <pc:chgData name="Nor Khairun Aqila Binti Jesmen" userId="c1d6ee6b-79f9-4ffe-bdc1-e1211f620539" providerId="ADAL" clId="{59B505F0-F163-4015-B4BB-9E22EF53079E}" dt="2023-09-18T03:05:40.056" v="594"/>
        <pc:sldMkLst>
          <pc:docMk/>
          <pc:sldMk cId="3196283227" sldId="280"/>
        </pc:sldMkLst>
        <pc:spChg chg="mod">
          <ac:chgData name="Nor Khairun Aqila Binti Jesmen" userId="c1d6ee6b-79f9-4ffe-bdc1-e1211f620539" providerId="ADAL" clId="{59B505F0-F163-4015-B4BB-9E22EF53079E}" dt="2023-09-18T03:02:27.216" v="547" actId="20577"/>
          <ac:spMkLst>
            <pc:docMk/>
            <pc:sldMk cId="3196283227" sldId="280"/>
            <ac:spMk id="2" creationId="{E88CA076-C791-E6A3-C218-4F4E02614914}"/>
          </ac:spMkLst>
        </pc:spChg>
        <pc:picChg chg="add del mod">
          <ac:chgData name="Nor Khairun Aqila Binti Jesmen" userId="c1d6ee6b-79f9-4ffe-bdc1-e1211f620539" providerId="ADAL" clId="{59B505F0-F163-4015-B4BB-9E22EF53079E}" dt="2023-09-18T03:02:19.363" v="536" actId="478"/>
          <ac:picMkLst>
            <pc:docMk/>
            <pc:sldMk cId="3196283227" sldId="280"/>
            <ac:picMk id="5" creationId="{A2FED773-37E0-8231-11B6-EC68BF0F0930}"/>
          </ac:picMkLst>
        </pc:picChg>
        <pc:picChg chg="add mod">
          <ac:chgData name="Nor Khairun Aqila Binti Jesmen" userId="c1d6ee6b-79f9-4ffe-bdc1-e1211f620539" providerId="ADAL" clId="{59B505F0-F163-4015-B4BB-9E22EF53079E}" dt="2023-09-18T03:02:31.744" v="549"/>
          <ac:picMkLst>
            <pc:docMk/>
            <pc:sldMk cId="3196283227" sldId="280"/>
            <ac:picMk id="6" creationId="{9C0F27E8-8DEE-4BD3-93D5-7A96349F0E1C}"/>
          </ac:picMkLst>
        </pc:picChg>
        <pc:picChg chg="add mod">
          <ac:chgData name="Nor Khairun Aqila Binti Jesmen" userId="c1d6ee6b-79f9-4ffe-bdc1-e1211f620539" providerId="ADAL" clId="{59B505F0-F163-4015-B4BB-9E22EF53079E}" dt="2023-09-18T03:05:40.056" v="594"/>
          <ac:picMkLst>
            <pc:docMk/>
            <pc:sldMk cId="3196283227" sldId="280"/>
            <ac:picMk id="7" creationId="{235C4648-6D50-A48D-16C4-EAE74D937C13}"/>
          </ac:picMkLst>
        </pc:picChg>
        <pc:picChg chg="del">
          <ac:chgData name="Nor Khairun Aqila Binti Jesmen" userId="c1d6ee6b-79f9-4ffe-bdc1-e1211f620539" providerId="ADAL" clId="{59B505F0-F163-4015-B4BB-9E22EF53079E}" dt="2023-09-18T03:01:55.636" v="512" actId="478"/>
          <ac:picMkLst>
            <pc:docMk/>
            <pc:sldMk cId="3196283227" sldId="280"/>
            <ac:picMk id="8" creationId="{DCF69D3B-A57D-A896-B76E-58B3E3ADCE1E}"/>
          </ac:picMkLst>
        </pc:picChg>
        <pc:picChg chg="del">
          <ac:chgData name="Nor Khairun Aqila Binti Jesmen" userId="c1d6ee6b-79f9-4ffe-bdc1-e1211f620539" providerId="ADAL" clId="{59B505F0-F163-4015-B4BB-9E22EF53079E}" dt="2023-09-18T03:02:00.859" v="515" actId="478"/>
          <ac:picMkLst>
            <pc:docMk/>
            <pc:sldMk cId="3196283227" sldId="280"/>
            <ac:picMk id="9" creationId="{06124DC1-D5CA-9792-BA9B-4E4F19168C8D}"/>
          </ac:picMkLst>
        </pc:picChg>
      </pc:sldChg>
      <pc:sldChg chg="addSp delSp modSp add mod">
        <pc:chgData name="Nor Khairun Aqila Binti Jesmen" userId="c1d6ee6b-79f9-4ffe-bdc1-e1211f620539" providerId="ADAL" clId="{59B505F0-F163-4015-B4BB-9E22EF53079E}" dt="2023-09-18T07:05:15.912" v="2336" actId="20577"/>
        <pc:sldMkLst>
          <pc:docMk/>
          <pc:sldMk cId="643541118" sldId="281"/>
        </pc:sldMkLst>
        <pc:spChg chg="add mod">
          <ac:chgData name="Nor Khairun Aqila Binti Jesmen" userId="c1d6ee6b-79f9-4ffe-bdc1-e1211f620539" providerId="ADAL" clId="{59B505F0-F163-4015-B4BB-9E22EF53079E}" dt="2023-09-18T03:11:54.755" v="598" actId="14100"/>
          <ac:spMkLst>
            <pc:docMk/>
            <pc:sldMk cId="643541118" sldId="281"/>
            <ac:spMk id="7" creationId="{2F62422F-08C0-C5F1-70D0-476B25A4DC42}"/>
          </ac:spMkLst>
        </pc:spChg>
        <pc:spChg chg="add mod">
          <ac:chgData name="Nor Khairun Aqila Binti Jesmen" userId="c1d6ee6b-79f9-4ffe-bdc1-e1211f620539" providerId="ADAL" clId="{59B505F0-F163-4015-B4BB-9E22EF53079E}" dt="2023-09-18T04:35:21.885" v="1881" actId="404"/>
          <ac:spMkLst>
            <pc:docMk/>
            <pc:sldMk cId="643541118" sldId="281"/>
            <ac:spMk id="8" creationId="{D4202D73-C1C6-8C79-C987-6FA715819177}"/>
          </ac:spMkLst>
        </pc:spChg>
        <pc:spChg chg="add mod">
          <ac:chgData name="Nor Khairun Aqila Binti Jesmen" userId="c1d6ee6b-79f9-4ffe-bdc1-e1211f620539" providerId="ADAL" clId="{59B505F0-F163-4015-B4BB-9E22EF53079E}" dt="2023-09-18T03:14:44.216" v="639" actId="14100"/>
          <ac:spMkLst>
            <pc:docMk/>
            <pc:sldMk cId="643541118" sldId="281"/>
            <ac:spMk id="12" creationId="{4FB91E9F-52CB-EA28-1F3F-1B1648CA442C}"/>
          </ac:spMkLst>
        </pc:spChg>
        <pc:spChg chg="add mod">
          <ac:chgData name="Nor Khairun Aqila Binti Jesmen" userId="c1d6ee6b-79f9-4ffe-bdc1-e1211f620539" providerId="ADAL" clId="{59B505F0-F163-4015-B4BB-9E22EF53079E}" dt="2023-09-18T04:35:21.885" v="1881" actId="404"/>
          <ac:spMkLst>
            <pc:docMk/>
            <pc:sldMk cId="643541118" sldId="281"/>
            <ac:spMk id="13" creationId="{5AD1EAD3-33AC-F116-E053-66F39679D9BB}"/>
          </ac:spMkLst>
        </pc:spChg>
        <pc:spChg chg="add mod">
          <ac:chgData name="Nor Khairun Aqila Binti Jesmen" userId="c1d6ee6b-79f9-4ffe-bdc1-e1211f620539" providerId="ADAL" clId="{59B505F0-F163-4015-B4BB-9E22EF53079E}" dt="2023-09-18T03:15:34.736" v="693" actId="14100"/>
          <ac:spMkLst>
            <pc:docMk/>
            <pc:sldMk cId="643541118" sldId="281"/>
            <ac:spMk id="16" creationId="{D77FEDB9-57E7-214C-3101-3535C79BCC5E}"/>
          </ac:spMkLst>
        </pc:spChg>
        <pc:spChg chg="add mod">
          <ac:chgData name="Nor Khairun Aqila Binti Jesmen" userId="c1d6ee6b-79f9-4ffe-bdc1-e1211f620539" providerId="ADAL" clId="{59B505F0-F163-4015-B4BB-9E22EF53079E}" dt="2023-09-18T04:35:21.885" v="1881" actId="404"/>
          <ac:spMkLst>
            <pc:docMk/>
            <pc:sldMk cId="643541118" sldId="281"/>
            <ac:spMk id="17" creationId="{61A04BC9-5575-17C6-37ED-38948FCDB6FF}"/>
          </ac:spMkLst>
        </pc:spChg>
        <pc:spChg chg="add del mod">
          <ac:chgData name="Nor Khairun Aqila Binti Jesmen" userId="c1d6ee6b-79f9-4ffe-bdc1-e1211f620539" providerId="ADAL" clId="{59B505F0-F163-4015-B4BB-9E22EF53079E}" dt="2023-09-18T03:16:49.560" v="796"/>
          <ac:spMkLst>
            <pc:docMk/>
            <pc:sldMk cId="643541118" sldId="281"/>
            <ac:spMk id="22" creationId="{C397BFD6-4C11-8B6B-3B65-52F826EBAB40}"/>
          </ac:spMkLst>
        </pc:spChg>
        <pc:spChg chg="add del mod">
          <ac:chgData name="Nor Khairun Aqila Binti Jesmen" userId="c1d6ee6b-79f9-4ffe-bdc1-e1211f620539" providerId="ADAL" clId="{59B505F0-F163-4015-B4BB-9E22EF53079E}" dt="2023-09-18T03:16:49.560" v="796"/>
          <ac:spMkLst>
            <pc:docMk/>
            <pc:sldMk cId="643541118" sldId="281"/>
            <ac:spMk id="23" creationId="{221EFE13-DB8E-D28D-7BCA-4DF09EEE1916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27" creationId="{B4DC3F35-953C-5AE0-0787-7320D9FFEA35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28" creationId="{4EC1B4A9-30AB-BC61-3EC0-21C919576168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29" creationId="{005A4258-05CA-611B-2EE7-8004E05DD0E1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0" creationId="{4FFA3810-CBFC-64F4-2877-3A7BD7248E0F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1" creationId="{3EEC9A3A-18C8-7072-36D2-4CC33EA601A4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2" creationId="{327F1901-05C5-629B-9BBC-B0E861714A4E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3" creationId="{98CCA1A3-BD95-AFE9-0DF5-5F8CF09686C0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4" creationId="{7EF966EC-A4EC-DE50-25D7-94EEFFDC3E9D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5" creationId="{ABD56F47-9591-F8BD-C0E3-C3C68F5F8819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6" creationId="{54803C30-4D85-CC93-D8B0-3DBC47AB17AB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7" creationId="{98DDF52D-A8E0-5DE1-E97C-05A9F54BE925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8" creationId="{ED220E8C-E4DB-9B2A-337D-CBB7CBABEF02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9" creationId="{E450926D-6264-2925-68D3-C136852A6A06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40" creationId="{24E65B8F-5055-5D8F-67C8-14CECB6B7CB9}"/>
          </ac:spMkLst>
        </pc:spChg>
        <pc:spChg chg="add mod">
          <ac:chgData name="Nor Khairun Aqila Binti Jesmen" userId="c1d6ee6b-79f9-4ffe-bdc1-e1211f620539" providerId="ADAL" clId="{59B505F0-F163-4015-B4BB-9E22EF53079E}" dt="2023-09-18T03:18:33.533" v="804" actId="14100"/>
          <ac:spMkLst>
            <pc:docMk/>
            <pc:sldMk cId="643541118" sldId="281"/>
            <ac:spMk id="41" creationId="{029C35B9-FDC5-CB81-5648-0090BC2D93F7}"/>
          </ac:spMkLst>
        </pc:spChg>
        <pc:spChg chg="add mod">
          <ac:chgData name="Nor Khairun Aqila Binti Jesmen" userId="c1d6ee6b-79f9-4ffe-bdc1-e1211f620539" providerId="ADAL" clId="{59B505F0-F163-4015-B4BB-9E22EF53079E}" dt="2023-09-18T04:35:21.885" v="1881" actId="404"/>
          <ac:spMkLst>
            <pc:docMk/>
            <pc:sldMk cId="643541118" sldId="281"/>
            <ac:spMk id="45" creationId="{87153438-D822-9687-F696-82E45E5080BE}"/>
          </ac:spMkLst>
        </pc:spChg>
        <pc:spChg chg="add mod">
          <ac:chgData name="Nor Khairun Aqila Binti Jesmen" userId="c1d6ee6b-79f9-4ffe-bdc1-e1211f620539" providerId="ADAL" clId="{59B505F0-F163-4015-B4BB-9E22EF53079E}" dt="2023-09-18T07:04:27.592" v="2247" actId="1076"/>
          <ac:spMkLst>
            <pc:docMk/>
            <pc:sldMk cId="643541118" sldId="281"/>
            <ac:spMk id="60" creationId="{04869819-8A4B-E182-5160-DC5BC0BECB3E}"/>
          </ac:spMkLst>
        </pc:spChg>
        <pc:spChg chg="add mod">
          <ac:chgData name="Nor Khairun Aqila Binti Jesmen" userId="c1d6ee6b-79f9-4ffe-bdc1-e1211f620539" providerId="ADAL" clId="{59B505F0-F163-4015-B4BB-9E22EF53079E}" dt="2023-09-18T07:05:15.912" v="2336" actId="20577"/>
          <ac:spMkLst>
            <pc:docMk/>
            <pc:sldMk cId="643541118" sldId="281"/>
            <ac:spMk id="61" creationId="{4230EB6C-56B7-2ED3-7B6B-EB5403C5B16B}"/>
          </ac:spMkLst>
        </pc:spChg>
        <pc:picChg chg="mod">
          <ac:chgData name="Nor Khairun Aqila Binti Jesmen" userId="c1d6ee6b-79f9-4ffe-bdc1-e1211f620539" providerId="ADAL" clId="{59B505F0-F163-4015-B4BB-9E22EF53079E}" dt="2023-09-18T03:18:23.698" v="802" actId="1076"/>
          <ac:picMkLst>
            <pc:docMk/>
            <pc:sldMk cId="643541118" sldId="281"/>
            <ac:picMk id="5" creationId="{A2FED773-37E0-8231-11B6-EC68BF0F0930}"/>
          </ac:picMkLst>
        </pc:picChg>
        <pc:picChg chg="add mod">
          <ac:chgData name="Nor Khairun Aqila Binti Jesmen" userId="c1d6ee6b-79f9-4ffe-bdc1-e1211f620539" providerId="ADAL" clId="{59B505F0-F163-4015-B4BB-9E22EF53079E}" dt="2023-09-18T03:05:35.445" v="592"/>
          <ac:picMkLst>
            <pc:docMk/>
            <pc:sldMk cId="643541118" sldId="281"/>
            <ac:picMk id="6" creationId="{C6B15E94-A268-3ED5-ADE1-92DA3512FFE9}"/>
          </ac:picMkLst>
        </pc:picChg>
        <pc:picChg chg="add del mod">
          <ac:chgData name="Nor Khairun Aqila Binti Jesmen" userId="c1d6ee6b-79f9-4ffe-bdc1-e1211f620539" providerId="ADAL" clId="{59B505F0-F163-4015-B4BB-9E22EF53079E}" dt="2023-09-18T03:17:48.456" v="799" actId="478"/>
          <ac:picMkLst>
            <pc:docMk/>
            <pc:sldMk cId="643541118" sldId="281"/>
            <ac:picMk id="25" creationId="{F3B14429-5C08-7452-C314-BC00C8074F29}"/>
          </ac:picMkLst>
        </pc:picChg>
        <pc:picChg chg="add del mod">
          <ac:chgData name="Nor Khairun Aqila Binti Jesmen" userId="c1d6ee6b-79f9-4ffe-bdc1-e1211f620539" providerId="ADAL" clId="{59B505F0-F163-4015-B4BB-9E22EF53079E}" dt="2023-09-18T03:17:48.456" v="799" actId="478"/>
          <ac:picMkLst>
            <pc:docMk/>
            <pc:sldMk cId="643541118" sldId="281"/>
            <ac:picMk id="26" creationId="{64FCEB04-A45F-B539-C394-B0A164857279}"/>
          </ac:picMkLst>
        </pc:picChg>
        <pc:picChg chg="add mod modCrop">
          <ac:chgData name="Nor Khairun Aqila Binti Jesmen" userId="c1d6ee6b-79f9-4ffe-bdc1-e1211f620539" providerId="ADAL" clId="{59B505F0-F163-4015-B4BB-9E22EF53079E}" dt="2023-09-18T03:22:05.384" v="957" actId="1076"/>
          <ac:picMkLst>
            <pc:docMk/>
            <pc:sldMk cId="643541118" sldId="281"/>
            <ac:picMk id="52" creationId="{70378227-861A-0F76-2B36-9EA5F1E63894}"/>
          </ac:picMkLst>
        </pc:picChg>
        <pc:picChg chg="add del mod">
          <ac:chgData name="Nor Khairun Aqila Binti Jesmen" userId="c1d6ee6b-79f9-4ffe-bdc1-e1211f620539" providerId="ADAL" clId="{59B505F0-F163-4015-B4BB-9E22EF53079E}" dt="2023-09-18T04:42:19.964" v="2047" actId="21"/>
          <ac:picMkLst>
            <pc:docMk/>
            <pc:sldMk cId="643541118" sldId="281"/>
            <ac:picMk id="57" creationId="{AF5717CA-24DC-38B5-2705-F7BCF7439AE0}"/>
          </ac:picMkLst>
        </pc:picChg>
        <pc:picChg chg="add del mod">
          <ac:chgData name="Nor Khairun Aqila Binti Jesmen" userId="c1d6ee6b-79f9-4ffe-bdc1-e1211f620539" providerId="ADAL" clId="{59B505F0-F163-4015-B4BB-9E22EF53079E}" dt="2023-09-18T04:42:08.762" v="2045" actId="478"/>
          <ac:picMkLst>
            <pc:docMk/>
            <pc:sldMk cId="643541118" sldId="281"/>
            <ac:picMk id="59" creationId="{9EB78F97-A6F2-70A6-E4C9-FF98E40FCBD7}"/>
          </ac:picMkLst>
        </pc:picChg>
        <pc:cxnChg chg="add mod">
          <ac:chgData name="Nor Khairun Aqila Binti Jesmen" userId="c1d6ee6b-79f9-4ffe-bdc1-e1211f620539" providerId="ADAL" clId="{59B505F0-F163-4015-B4BB-9E22EF53079E}" dt="2023-09-18T04:35:21.885" v="1881" actId="404"/>
          <ac:cxnSpMkLst>
            <pc:docMk/>
            <pc:sldMk cId="643541118" sldId="281"/>
            <ac:cxnSpMk id="9" creationId="{AA4E14ED-A2FD-F367-77A5-CB83CFA076D8}"/>
          </ac:cxnSpMkLst>
        </pc:cxnChg>
        <pc:cxnChg chg="add mod">
          <ac:chgData name="Nor Khairun Aqila Binti Jesmen" userId="c1d6ee6b-79f9-4ffe-bdc1-e1211f620539" providerId="ADAL" clId="{59B505F0-F163-4015-B4BB-9E22EF53079E}" dt="2023-09-18T04:35:21.885" v="1881" actId="404"/>
          <ac:cxnSpMkLst>
            <pc:docMk/>
            <pc:sldMk cId="643541118" sldId="281"/>
            <ac:cxnSpMk id="14" creationId="{FD850D67-944F-8F7E-DAE2-AD4A02F66CDD}"/>
          </ac:cxnSpMkLst>
        </pc:cxnChg>
        <pc:cxnChg chg="add mod">
          <ac:chgData name="Nor Khairun Aqila Binti Jesmen" userId="c1d6ee6b-79f9-4ffe-bdc1-e1211f620539" providerId="ADAL" clId="{59B505F0-F163-4015-B4BB-9E22EF53079E}" dt="2023-09-18T04:35:21.885" v="1881" actId="404"/>
          <ac:cxnSpMkLst>
            <pc:docMk/>
            <pc:sldMk cId="643541118" sldId="281"/>
            <ac:cxnSpMk id="18" creationId="{991D07B5-A325-2369-2B6B-11F373AD3AE2}"/>
          </ac:cxnSpMkLst>
        </pc:cxnChg>
        <pc:cxnChg chg="add del mod">
          <ac:chgData name="Nor Khairun Aqila Binti Jesmen" userId="c1d6ee6b-79f9-4ffe-bdc1-e1211f620539" providerId="ADAL" clId="{59B505F0-F163-4015-B4BB-9E22EF53079E}" dt="2023-09-18T03:16:49.560" v="796"/>
          <ac:cxnSpMkLst>
            <pc:docMk/>
            <pc:sldMk cId="643541118" sldId="281"/>
            <ac:cxnSpMk id="24" creationId="{523D1230-CDEF-999F-E1E2-292B431DD68C}"/>
          </ac:cxnSpMkLst>
        </pc:cxnChg>
        <pc:cxnChg chg="add mod">
          <ac:chgData name="Nor Khairun Aqila Binti Jesmen" userId="c1d6ee6b-79f9-4ffe-bdc1-e1211f620539" providerId="ADAL" clId="{59B505F0-F163-4015-B4BB-9E22EF53079E}" dt="2023-09-18T04:35:21.885" v="1881" actId="404"/>
          <ac:cxnSpMkLst>
            <pc:docMk/>
            <pc:sldMk cId="643541118" sldId="281"/>
            <ac:cxnSpMk id="42" creationId="{D2AD6974-FED0-F04B-B25D-C9C7F7500556}"/>
          </ac:cxnSpMkLst>
        </pc:cxnChg>
        <pc:cxnChg chg="add mod">
          <ac:chgData name="Nor Khairun Aqila Binti Jesmen" userId="c1d6ee6b-79f9-4ffe-bdc1-e1211f620539" providerId="ADAL" clId="{59B505F0-F163-4015-B4BB-9E22EF53079E}" dt="2023-09-18T07:05:14.266" v="2326" actId="20577"/>
          <ac:cxnSpMkLst>
            <pc:docMk/>
            <pc:sldMk cId="643541118" sldId="281"/>
            <ac:cxnSpMk id="62" creationId="{52462076-CEEC-38FF-1B42-91C9C142DC76}"/>
          </ac:cxnSpMkLst>
        </pc:cxnChg>
      </pc:sldChg>
      <pc:sldChg chg="addSp modSp del mod">
        <pc:chgData name="Nor Khairun Aqila Binti Jesmen" userId="c1d6ee6b-79f9-4ffe-bdc1-e1211f620539" providerId="ADAL" clId="{59B505F0-F163-4015-B4BB-9E22EF53079E}" dt="2023-09-18T02:49:04.725" v="334" actId="47"/>
        <pc:sldMkLst>
          <pc:docMk/>
          <pc:sldMk cId="2867465617" sldId="281"/>
        </pc:sldMkLst>
        <pc:spChg chg="mod">
          <ac:chgData name="Nor Khairun Aqila Binti Jesmen" userId="c1d6ee6b-79f9-4ffe-bdc1-e1211f620539" providerId="ADAL" clId="{59B505F0-F163-4015-B4BB-9E22EF53079E}" dt="2023-09-18T02:20:26.560" v="275" actId="404"/>
          <ac:spMkLst>
            <pc:docMk/>
            <pc:sldMk cId="2867465617" sldId="281"/>
            <ac:spMk id="5" creationId="{C34E43A8-E91F-6CEB-A377-EE8A55DEE92E}"/>
          </ac:spMkLst>
        </pc:spChg>
        <pc:spChg chg="add mod">
          <ac:chgData name="Nor Khairun Aqila Binti Jesmen" userId="c1d6ee6b-79f9-4ffe-bdc1-e1211f620539" providerId="ADAL" clId="{59B505F0-F163-4015-B4BB-9E22EF53079E}" dt="2023-09-18T02:20:26.560" v="275" actId="404"/>
          <ac:spMkLst>
            <pc:docMk/>
            <pc:sldMk cId="2867465617" sldId="281"/>
            <ac:spMk id="6" creationId="{C9BF1DCC-801C-2DFA-F6DD-4C3CD1BBEA8B}"/>
          </ac:spMkLst>
        </pc:spChg>
        <pc:spChg chg="add mod">
          <ac:chgData name="Nor Khairun Aqila Binti Jesmen" userId="c1d6ee6b-79f9-4ffe-bdc1-e1211f620539" providerId="ADAL" clId="{59B505F0-F163-4015-B4BB-9E22EF53079E}" dt="2023-09-18T02:20:31.651" v="278" actId="20577"/>
          <ac:spMkLst>
            <pc:docMk/>
            <pc:sldMk cId="2867465617" sldId="281"/>
            <ac:spMk id="7" creationId="{BD9092FE-6F77-B4BE-9541-3D4E3E609DC0}"/>
          </ac:spMkLst>
        </pc:spChg>
        <pc:picChg chg="add mod">
          <ac:chgData name="Nor Khairun Aqila Binti Jesmen" userId="c1d6ee6b-79f9-4ffe-bdc1-e1211f620539" providerId="ADAL" clId="{59B505F0-F163-4015-B4BB-9E22EF53079E}" dt="2023-09-18T02:19:04.135" v="247"/>
          <ac:picMkLst>
            <pc:docMk/>
            <pc:sldMk cId="2867465617" sldId="281"/>
            <ac:picMk id="2" creationId="{2E89D4EF-79E5-2955-C504-ABC29C1A4A8E}"/>
          </ac:picMkLst>
        </pc:picChg>
      </pc:sldChg>
      <pc:sldChg chg="new del">
        <pc:chgData name="Nor Khairun Aqila Binti Jesmen" userId="c1d6ee6b-79f9-4ffe-bdc1-e1211f620539" providerId="ADAL" clId="{59B505F0-F163-4015-B4BB-9E22EF53079E}" dt="2023-09-18T06:57:43.852" v="2245" actId="47"/>
        <pc:sldMkLst>
          <pc:docMk/>
          <pc:sldMk cId="2870737236" sldId="282"/>
        </pc:sldMkLst>
      </pc:sldChg>
    </pc:docChg>
  </pc:docChgLst>
  <pc:docChgLst>
    <pc:chgData name="Nor Khairun Aqila Binti Jesmen" userId="c1d6ee6b-79f9-4ffe-bdc1-e1211f620539" providerId="ADAL" clId="{29931503-A56A-4777-8E4F-DA903EA587BB}"/>
    <pc:docChg chg="undo custSel addSld delSld modSld sldOrd">
      <pc:chgData name="Nor Khairun Aqila Binti Jesmen" userId="c1d6ee6b-79f9-4ffe-bdc1-e1211f620539" providerId="ADAL" clId="{29931503-A56A-4777-8E4F-DA903EA587BB}" dt="2023-09-15T07:18:06.246" v="1361" actId="20577"/>
      <pc:docMkLst>
        <pc:docMk/>
      </pc:docMkLst>
      <pc:sldChg chg="modSp new del">
        <pc:chgData name="Nor Khairun Aqila Binti Jesmen" userId="c1d6ee6b-79f9-4ffe-bdc1-e1211f620539" providerId="ADAL" clId="{29931503-A56A-4777-8E4F-DA903EA587BB}" dt="2023-09-15T03:09:50.955" v="3" actId="47"/>
        <pc:sldMkLst>
          <pc:docMk/>
          <pc:sldMk cId="3923048428" sldId="256"/>
        </pc:sldMkLst>
        <pc:spChg chg="mod">
          <ac:chgData name="Nor Khairun Aqila Binti Jesmen" userId="c1d6ee6b-79f9-4ffe-bdc1-e1211f620539" providerId="ADAL" clId="{29931503-A56A-4777-8E4F-DA903EA587BB}" dt="2023-09-15T03:09:44.987" v="1"/>
          <ac:spMkLst>
            <pc:docMk/>
            <pc:sldMk cId="3923048428" sldId="256"/>
            <ac:spMk id="2" creationId="{5610E2F0-BEAA-9159-2180-72528DB387EF}"/>
          </ac:spMkLst>
        </pc:spChg>
        <pc:spChg chg="mod">
          <ac:chgData name="Nor Khairun Aqila Binti Jesmen" userId="c1d6ee6b-79f9-4ffe-bdc1-e1211f620539" providerId="ADAL" clId="{29931503-A56A-4777-8E4F-DA903EA587BB}" dt="2023-09-15T03:09:44.987" v="1"/>
          <ac:spMkLst>
            <pc:docMk/>
            <pc:sldMk cId="3923048428" sldId="256"/>
            <ac:spMk id="3" creationId="{54F5A464-5EFC-0748-EB20-86BFAB75E414}"/>
          </ac:spMkLst>
        </pc:spChg>
      </pc:sldChg>
      <pc:sldChg chg="addSp delSp modSp new mod">
        <pc:chgData name="Nor Khairun Aqila Binti Jesmen" userId="c1d6ee6b-79f9-4ffe-bdc1-e1211f620539" providerId="ADAL" clId="{29931503-A56A-4777-8E4F-DA903EA587BB}" dt="2023-09-15T07:10:21.752" v="983" actId="1076"/>
        <pc:sldMkLst>
          <pc:docMk/>
          <pc:sldMk cId="1204018534" sldId="257"/>
        </pc:sldMkLst>
        <pc:spChg chg="add mod">
          <ac:chgData name="Nor Khairun Aqila Binti Jesmen" userId="c1d6ee6b-79f9-4ffe-bdc1-e1211f620539" providerId="ADAL" clId="{29931503-A56A-4777-8E4F-DA903EA587BB}" dt="2023-09-15T07:10:21.752" v="983" actId="1076"/>
          <ac:spMkLst>
            <pc:docMk/>
            <pc:sldMk cId="1204018534" sldId="257"/>
            <ac:spMk id="80" creationId="{A9E9657A-AE6A-1C05-462C-338AB572E6C8}"/>
          </ac:spMkLst>
        </pc:spChg>
        <pc:picChg chg="add del mod">
          <ac:chgData name="Nor Khairun Aqila Binti Jesmen" userId="c1d6ee6b-79f9-4ffe-bdc1-e1211f620539" providerId="ADAL" clId="{29931503-A56A-4777-8E4F-DA903EA587BB}" dt="2023-09-15T03:20:10.021" v="73" actId="21"/>
          <ac:picMkLst>
            <pc:docMk/>
            <pc:sldMk cId="1204018534" sldId="257"/>
            <ac:picMk id="3" creationId="{AF9B10D6-CB5C-697B-5A8F-3C25CFFA294B}"/>
          </ac:picMkLst>
        </pc:picChg>
        <pc:picChg chg="add del mod">
          <ac:chgData name="Nor Khairun Aqila Binti Jesmen" userId="c1d6ee6b-79f9-4ffe-bdc1-e1211f620539" providerId="ADAL" clId="{29931503-A56A-4777-8E4F-DA903EA587BB}" dt="2023-09-15T03:20:04.791" v="69" actId="21"/>
          <ac:picMkLst>
            <pc:docMk/>
            <pc:sldMk cId="1204018534" sldId="257"/>
            <ac:picMk id="5" creationId="{1B4DCE9F-9B27-9DA1-AB11-4BB52C5A1769}"/>
          </ac:picMkLst>
        </pc:picChg>
        <pc:picChg chg="add del mod">
          <ac:chgData name="Nor Khairun Aqila Binti Jesmen" userId="c1d6ee6b-79f9-4ffe-bdc1-e1211f620539" providerId="ADAL" clId="{29931503-A56A-4777-8E4F-DA903EA587BB}" dt="2023-09-15T03:20:00.287" v="66" actId="21"/>
          <ac:picMkLst>
            <pc:docMk/>
            <pc:sldMk cId="1204018534" sldId="257"/>
            <ac:picMk id="7" creationId="{6F2A2854-3B88-3F2A-3FEA-9BC6EDCA4602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55.984" v="63" actId="21"/>
          <ac:picMkLst>
            <pc:docMk/>
            <pc:sldMk cId="1204018534" sldId="257"/>
            <ac:picMk id="9" creationId="{41DC740C-A571-7B3F-55B4-23B0ED073E8D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51.364" v="60" actId="21"/>
          <ac:picMkLst>
            <pc:docMk/>
            <pc:sldMk cId="1204018534" sldId="257"/>
            <ac:picMk id="11" creationId="{9C3F985D-B7A0-AC6B-2B7B-34B90DBEDE4D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46.586" v="57" actId="21"/>
          <ac:picMkLst>
            <pc:docMk/>
            <pc:sldMk cId="1204018534" sldId="257"/>
            <ac:picMk id="13" creationId="{0760CF67-9F6A-84A1-B948-755373BA4763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40.844" v="54" actId="21"/>
          <ac:picMkLst>
            <pc:docMk/>
            <pc:sldMk cId="1204018534" sldId="257"/>
            <ac:picMk id="15" creationId="{C2F2E27B-14D0-727D-60DC-96E6B31EDF6E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35.284" v="51" actId="21"/>
          <ac:picMkLst>
            <pc:docMk/>
            <pc:sldMk cId="1204018534" sldId="257"/>
            <ac:picMk id="17" creationId="{7B0E4EBF-F0C5-D859-CF8C-E4036F327510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31.184" v="48" actId="21"/>
          <ac:picMkLst>
            <pc:docMk/>
            <pc:sldMk cId="1204018534" sldId="257"/>
            <ac:picMk id="19" creationId="{01DBB2E0-7B26-5B86-CFA1-1E14EC5A7464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25.705" v="45" actId="21"/>
          <ac:picMkLst>
            <pc:docMk/>
            <pc:sldMk cId="1204018534" sldId="257"/>
            <ac:picMk id="21" creationId="{3AC9EFAE-C4B9-B4FE-AACD-85B972B09907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18.700" v="42" actId="21"/>
          <ac:picMkLst>
            <pc:docMk/>
            <pc:sldMk cId="1204018534" sldId="257"/>
            <ac:picMk id="23" creationId="{0FB5386D-164C-2FA3-A5E4-417E58CB9B47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09.389" v="38" actId="21"/>
          <ac:picMkLst>
            <pc:docMk/>
            <pc:sldMk cId="1204018534" sldId="257"/>
            <ac:picMk id="25" creationId="{CA5978FD-E084-EC16-E066-77C6C917A326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02.040" v="35" actId="21"/>
          <ac:picMkLst>
            <pc:docMk/>
            <pc:sldMk cId="1204018534" sldId="257"/>
            <ac:picMk id="27" creationId="{C197590C-0DC5-2D25-47DE-C7CEE6C01043}"/>
          </ac:picMkLst>
        </pc:picChg>
        <pc:picChg chg="add del mod">
          <ac:chgData name="Nor Khairun Aqila Binti Jesmen" userId="c1d6ee6b-79f9-4ffe-bdc1-e1211f620539" providerId="ADAL" clId="{29931503-A56A-4777-8E4F-DA903EA587BB}" dt="2023-09-15T03:18:55.255" v="32" actId="21"/>
          <ac:picMkLst>
            <pc:docMk/>
            <pc:sldMk cId="1204018534" sldId="257"/>
            <ac:picMk id="29" creationId="{69F09801-E3FB-E858-B2C1-C7316DF2BF09}"/>
          </ac:picMkLst>
        </pc:picChg>
        <pc:picChg chg="add del mod">
          <ac:chgData name="Nor Khairun Aqila Binti Jesmen" userId="c1d6ee6b-79f9-4ffe-bdc1-e1211f620539" providerId="ADAL" clId="{29931503-A56A-4777-8E4F-DA903EA587BB}" dt="2023-09-15T03:18:48.795" v="30" actId="21"/>
          <ac:picMkLst>
            <pc:docMk/>
            <pc:sldMk cId="1204018534" sldId="257"/>
            <ac:picMk id="31" creationId="{AAFAD477-AA94-41CE-2F66-DB4B05632286}"/>
          </ac:picMkLst>
        </pc:picChg>
        <pc:picChg chg="add del mod">
          <ac:chgData name="Nor Khairun Aqila Binti Jesmen" userId="c1d6ee6b-79f9-4ffe-bdc1-e1211f620539" providerId="ADAL" clId="{29931503-A56A-4777-8E4F-DA903EA587BB}" dt="2023-09-15T03:18:39.492" v="26" actId="21"/>
          <ac:picMkLst>
            <pc:docMk/>
            <pc:sldMk cId="1204018534" sldId="257"/>
            <ac:picMk id="33" creationId="{DA6814DB-A52E-591F-E02D-52FB222F6D91}"/>
          </ac:picMkLst>
        </pc:picChg>
        <pc:picChg chg="add del mod">
          <ac:chgData name="Nor Khairun Aqila Binti Jesmen" userId="c1d6ee6b-79f9-4ffe-bdc1-e1211f620539" providerId="ADAL" clId="{29931503-A56A-4777-8E4F-DA903EA587BB}" dt="2023-09-15T03:18:35.463" v="24" actId="21"/>
          <ac:picMkLst>
            <pc:docMk/>
            <pc:sldMk cId="1204018534" sldId="257"/>
            <ac:picMk id="35" creationId="{0C3E66AD-47CB-32AA-EDB1-D95F3EA40127}"/>
          </ac:picMkLst>
        </pc:picChg>
        <pc:picChg chg="add del mod">
          <ac:chgData name="Nor Khairun Aqila Binti Jesmen" userId="c1d6ee6b-79f9-4ffe-bdc1-e1211f620539" providerId="ADAL" clId="{29931503-A56A-4777-8E4F-DA903EA587BB}" dt="2023-09-15T03:18:31.187" v="21" actId="21"/>
          <ac:picMkLst>
            <pc:docMk/>
            <pc:sldMk cId="1204018534" sldId="257"/>
            <ac:picMk id="37" creationId="{3CB126E8-7F6E-E74C-05F7-249992A16C80}"/>
          </ac:picMkLst>
        </pc:picChg>
        <pc:picChg chg="add del mod">
          <ac:chgData name="Nor Khairun Aqila Binti Jesmen" userId="c1d6ee6b-79f9-4ffe-bdc1-e1211f620539" providerId="ADAL" clId="{29931503-A56A-4777-8E4F-DA903EA587BB}" dt="2023-09-15T03:18:00.914" v="14" actId="21"/>
          <ac:picMkLst>
            <pc:docMk/>
            <pc:sldMk cId="1204018534" sldId="257"/>
            <ac:picMk id="39" creationId="{59EFFBAB-3DFA-2F10-34E8-3C7470282E33}"/>
          </ac:picMkLst>
        </pc:picChg>
        <pc:picChg chg="add del mod">
          <ac:chgData name="Nor Khairun Aqila Binti Jesmen" userId="c1d6ee6b-79f9-4ffe-bdc1-e1211f620539" providerId="ADAL" clId="{29931503-A56A-4777-8E4F-DA903EA587BB}" dt="2023-09-15T03:17:32.511" v="6" actId="21"/>
          <ac:picMkLst>
            <pc:docMk/>
            <pc:sldMk cId="1204018534" sldId="257"/>
            <ac:picMk id="41" creationId="{62EC34E4-E330-2C16-9FAB-30298F8869AE}"/>
          </ac:picMkLst>
        </pc:picChg>
        <pc:picChg chg="add mod">
          <ac:chgData name="Nor Khairun Aqila Binti Jesmen" userId="c1d6ee6b-79f9-4ffe-bdc1-e1211f620539" providerId="ADAL" clId="{29931503-A56A-4777-8E4F-DA903EA587BB}" dt="2023-09-15T03:33:12.131" v="124" actId="1076"/>
          <ac:picMkLst>
            <pc:docMk/>
            <pc:sldMk cId="1204018534" sldId="257"/>
            <ac:picMk id="43" creationId="{F9004610-8766-48BA-BE62-AE1BF4E8692A}"/>
          </ac:picMkLst>
        </pc:picChg>
        <pc:picChg chg="add del mod">
          <ac:chgData name="Nor Khairun Aqila Binti Jesmen" userId="c1d6ee6b-79f9-4ffe-bdc1-e1211f620539" providerId="ADAL" clId="{29931503-A56A-4777-8E4F-DA903EA587BB}" dt="2023-09-15T03:33:03.139" v="121" actId="21"/>
          <ac:picMkLst>
            <pc:docMk/>
            <pc:sldMk cId="1204018534" sldId="257"/>
            <ac:picMk id="45" creationId="{080142D5-9A52-F7D3-1B7B-392741485864}"/>
          </ac:picMkLst>
        </pc:picChg>
        <pc:picChg chg="add del mod">
          <ac:chgData name="Nor Khairun Aqila Binti Jesmen" userId="c1d6ee6b-79f9-4ffe-bdc1-e1211f620539" providerId="ADAL" clId="{29931503-A56A-4777-8E4F-DA903EA587BB}" dt="2023-09-15T03:32:55.943" v="119" actId="21"/>
          <ac:picMkLst>
            <pc:docMk/>
            <pc:sldMk cId="1204018534" sldId="257"/>
            <ac:picMk id="47" creationId="{1FDFB54F-27CC-6357-AEBD-9D6ED92BA4C1}"/>
          </ac:picMkLst>
        </pc:picChg>
        <pc:picChg chg="add del mod">
          <ac:chgData name="Nor Khairun Aqila Binti Jesmen" userId="c1d6ee6b-79f9-4ffe-bdc1-e1211f620539" providerId="ADAL" clId="{29931503-A56A-4777-8E4F-DA903EA587BB}" dt="2023-09-15T03:32:50.279" v="117" actId="21"/>
          <ac:picMkLst>
            <pc:docMk/>
            <pc:sldMk cId="1204018534" sldId="257"/>
            <ac:picMk id="49" creationId="{818E0220-C58A-8B24-0CF6-43E596DD2CA2}"/>
          </ac:picMkLst>
        </pc:picChg>
        <pc:picChg chg="add del mod">
          <ac:chgData name="Nor Khairun Aqila Binti Jesmen" userId="c1d6ee6b-79f9-4ffe-bdc1-e1211f620539" providerId="ADAL" clId="{29931503-A56A-4777-8E4F-DA903EA587BB}" dt="2023-09-15T03:32:23.500" v="110" actId="21"/>
          <ac:picMkLst>
            <pc:docMk/>
            <pc:sldMk cId="1204018534" sldId="257"/>
            <ac:picMk id="51" creationId="{EDD21221-7DBB-DEA8-E2CA-435CECEFB5B9}"/>
          </ac:picMkLst>
        </pc:picChg>
        <pc:picChg chg="add del mod">
          <ac:chgData name="Nor Khairun Aqila Binti Jesmen" userId="c1d6ee6b-79f9-4ffe-bdc1-e1211f620539" providerId="ADAL" clId="{29931503-A56A-4777-8E4F-DA903EA587BB}" dt="2023-09-15T03:32:09.325" v="107" actId="21"/>
          <ac:picMkLst>
            <pc:docMk/>
            <pc:sldMk cId="1204018534" sldId="257"/>
            <ac:picMk id="53" creationId="{B9B2ADDA-6186-BA0A-E66D-E9B2AE81FEC3}"/>
          </ac:picMkLst>
        </pc:picChg>
        <pc:picChg chg="add del mod">
          <ac:chgData name="Nor Khairun Aqila Binti Jesmen" userId="c1d6ee6b-79f9-4ffe-bdc1-e1211f620539" providerId="ADAL" clId="{29931503-A56A-4777-8E4F-DA903EA587BB}" dt="2023-09-15T03:32:03.560" v="105" actId="21"/>
          <ac:picMkLst>
            <pc:docMk/>
            <pc:sldMk cId="1204018534" sldId="257"/>
            <ac:picMk id="55" creationId="{4E7445C2-872A-5896-90A9-90E99DE24971}"/>
          </ac:picMkLst>
        </pc:picChg>
        <pc:picChg chg="add del mod">
          <ac:chgData name="Nor Khairun Aqila Binti Jesmen" userId="c1d6ee6b-79f9-4ffe-bdc1-e1211f620539" providerId="ADAL" clId="{29931503-A56A-4777-8E4F-DA903EA587BB}" dt="2023-09-15T03:31:55.110" v="103" actId="21"/>
          <ac:picMkLst>
            <pc:docMk/>
            <pc:sldMk cId="1204018534" sldId="257"/>
            <ac:picMk id="57" creationId="{BD566828-7756-80CC-A0E0-E0F2938A3710}"/>
          </ac:picMkLst>
        </pc:picChg>
        <pc:picChg chg="add del mod">
          <ac:chgData name="Nor Khairun Aqila Binti Jesmen" userId="c1d6ee6b-79f9-4ffe-bdc1-e1211f620539" providerId="ADAL" clId="{29931503-A56A-4777-8E4F-DA903EA587BB}" dt="2023-09-15T03:31:46.585" v="101" actId="21"/>
          <ac:picMkLst>
            <pc:docMk/>
            <pc:sldMk cId="1204018534" sldId="257"/>
            <ac:picMk id="59" creationId="{BB7F6016-1319-FE18-850F-655AF343A84E}"/>
          </ac:picMkLst>
        </pc:picChg>
        <pc:picChg chg="add del mod">
          <ac:chgData name="Nor Khairun Aqila Binti Jesmen" userId="c1d6ee6b-79f9-4ffe-bdc1-e1211f620539" providerId="ADAL" clId="{29931503-A56A-4777-8E4F-DA903EA587BB}" dt="2023-09-15T03:31:29.466" v="98" actId="21"/>
          <ac:picMkLst>
            <pc:docMk/>
            <pc:sldMk cId="1204018534" sldId="257"/>
            <ac:picMk id="61" creationId="{1B276046-6F17-1DA6-91C1-9A082F75F802}"/>
          </ac:picMkLst>
        </pc:picChg>
        <pc:picChg chg="add del mod">
          <ac:chgData name="Nor Khairun Aqila Binti Jesmen" userId="c1d6ee6b-79f9-4ffe-bdc1-e1211f620539" providerId="ADAL" clId="{29931503-A56A-4777-8E4F-DA903EA587BB}" dt="2023-09-15T03:31:21.198" v="96" actId="21"/>
          <ac:picMkLst>
            <pc:docMk/>
            <pc:sldMk cId="1204018534" sldId="257"/>
            <ac:picMk id="63" creationId="{D1170FF8-51B2-C501-E83C-DC08D4A2C47F}"/>
          </ac:picMkLst>
        </pc:picChg>
        <pc:picChg chg="add del mod">
          <ac:chgData name="Nor Khairun Aqila Binti Jesmen" userId="c1d6ee6b-79f9-4ffe-bdc1-e1211f620539" providerId="ADAL" clId="{29931503-A56A-4777-8E4F-DA903EA587BB}" dt="2023-09-15T03:31:10.356" v="94" actId="21"/>
          <ac:picMkLst>
            <pc:docMk/>
            <pc:sldMk cId="1204018534" sldId="257"/>
            <ac:picMk id="65" creationId="{CDC2134A-EC01-97F8-BC86-C306189FB8C3}"/>
          </ac:picMkLst>
        </pc:picChg>
        <pc:picChg chg="add del mod">
          <ac:chgData name="Nor Khairun Aqila Binti Jesmen" userId="c1d6ee6b-79f9-4ffe-bdc1-e1211f620539" providerId="ADAL" clId="{29931503-A56A-4777-8E4F-DA903EA587BB}" dt="2023-09-15T03:30:56.778" v="92" actId="21"/>
          <ac:picMkLst>
            <pc:docMk/>
            <pc:sldMk cId="1204018534" sldId="257"/>
            <ac:picMk id="67" creationId="{D9088305-9F71-32E2-BCC2-A72E15B4319C}"/>
          </ac:picMkLst>
        </pc:picChg>
        <pc:picChg chg="add del mod">
          <ac:chgData name="Nor Khairun Aqila Binti Jesmen" userId="c1d6ee6b-79f9-4ffe-bdc1-e1211f620539" providerId="ADAL" clId="{29931503-A56A-4777-8E4F-DA903EA587BB}" dt="2023-09-15T03:30:48.210" v="90" actId="21"/>
          <ac:picMkLst>
            <pc:docMk/>
            <pc:sldMk cId="1204018534" sldId="257"/>
            <ac:picMk id="69" creationId="{BFBB806B-0F01-F1C9-EC58-D570916F9051}"/>
          </ac:picMkLst>
        </pc:picChg>
        <pc:picChg chg="add del mod">
          <ac:chgData name="Nor Khairun Aqila Binti Jesmen" userId="c1d6ee6b-79f9-4ffe-bdc1-e1211f620539" providerId="ADAL" clId="{29931503-A56A-4777-8E4F-DA903EA587BB}" dt="2023-09-15T03:30:39.899" v="88" actId="21"/>
          <ac:picMkLst>
            <pc:docMk/>
            <pc:sldMk cId="1204018534" sldId="257"/>
            <ac:picMk id="71" creationId="{E591CDD8-0C48-549E-AC7F-E863C3C1FAD5}"/>
          </ac:picMkLst>
        </pc:picChg>
        <pc:picChg chg="add del mod">
          <ac:chgData name="Nor Khairun Aqila Binti Jesmen" userId="c1d6ee6b-79f9-4ffe-bdc1-e1211f620539" providerId="ADAL" clId="{29931503-A56A-4777-8E4F-DA903EA587BB}" dt="2023-09-15T03:30:31.802" v="86" actId="21"/>
          <ac:picMkLst>
            <pc:docMk/>
            <pc:sldMk cId="1204018534" sldId="257"/>
            <ac:picMk id="73" creationId="{D7EB3DC2-736A-B7C2-90FD-BF26CB73C9A5}"/>
          </ac:picMkLst>
        </pc:picChg>
        <pc:picChg chg="add del mod">
          <ac:chgData name="Nor Khairun Aqila Binti Jesmen" userId="c1d6ee6b-79f9-4ffe-bdc1-e1211f620539" providerId="ADAL" clId="{29931503-A56A-4777-8E4F-DA903EA587BB}" dt="2023-09-15T03:30:14.435" v="84" actId="21"/>
          <ac:picMkLst>
            <pc:docMk/>
            <pc:sldMk cId="1204018534" sldId="257"/>
            <ac:picMk id="75" creationId="{4C1D5D98-F124-3FA9-EAB2-B1C5016D3B0E}"/>
          </ac:picMkLst>
        </pc:picChg>
        <pc:picChg chg="add del mod">
          <ac:chgData name="Nor Khairun Aqila Binti Jesmen" userId="c1d6ee6b-79f9-4ffe-bdc1-e1211f620539" providerId="ADAL" clId="{29931503-A56A-4777-8E4F-DA903EA587BB}" dt="2023-09-15T03:30:02.352" v="82" actId="21"/>
          <ac:picMkLst>
            <pc:docMk/>
            <pc:sldMk cId="1204018534" sldId="257"/>
            <ac:picMk id="77" creationId="{73B65836-9A33-4047-E21D-4FD6BCFD052C}"/>
          </ac:picMkLst>
        </pc:picChg>
        <pc:picChg chg="add del mod">
          <ac:chgData name="Nor Khairun Aqila Binti Jesmen" userId="c1d6ee6b-79f9-4ffe-bdc1-e1211f620539" providerId="ADAL" clId="{29931503-A56A-4777-8E4F-DA903EA587BB}" dt="2023-09-15T03:29:48.979" v="80" actId="21"/>
          <ac:picMkLst>
            <pc:docMk/>
            <pc:sldMk cId="1204018534" sldId="257"/>
            <ac:picMk id="79" creationId="{F179B09A-0984-CD85-DCCC-4812685B5552}"/>
          </ac:picMkLst>
        </pc:picChg>
      </pc:sldChg>
      <pc:sldChg chg="addSp modSp new mod ord">
        <pc:chgData name="Nor Khairun Aqila Binti Jesmen" userId="c1d6ee6b-79f9-4ffe-bdc1-e1211f620539" providerId="ADAL" clId="{29931503-A56A-4777-8E4F-DA903EA587BB}" dt="2023-09-15T07:14:29.030" v="1173" actId="20577"/>
        <pc:sldMkLst>
          <pc:docMk/>
          <pc:sldMk cId="4055489077" sldId="258"/>
        </pc:sldMkLst>
        <pc:spChg chg="add mod">
          <ac:chgData name="Nor Khairun Aqila Binti Jesmen" userId="c1d6ee6b-79f9-4ffe-bdc1-e1211f620539" providerId="ADAL" clId="{29931503-A56A-4777-8E4F-DA903EA587BB}" dt="2023-09-15T07:14:29.030" v="1173" actId="20577"/>
          <ac:spMkLst>
            <pc:docMk/>
            <pc:sldMk cId="4055489077" sldId="258"/>
            <ac:spMk id="4" creationId="{B0E001F3-C471-676F-C727-F2F3918CF3C3}"/>
          </ac:spMkLst>
        </pc:spChg>
        <pc:picChg chg="add mod">
          <ac:chgData name="Nor Khairun Aqila Binti Jesmen" userId="c1d6ee6b-79f9-4ffe-bdc1-e1211f620539" providerId="ADAL" clId="{29931503-A56A-4777-8E4F-DA903EA587BB}" dt="2023-09-15T03:17:56.419" v="13" actId="1076"/>
          <ac:picMkLst>
            <pc:docMk/>
            <pc:sldMk cId="4055489077" sldId="258"/>
            <ac:picMk id="2" creationId="{C4BE6F59-3B1C-E51E-4FB6-F5C6997A1C69}"/>
          </ac:picMkLst>
        </pc:picChg>
        <pc:picChg chg="add mod">
          <ac:chgData name="Nor Khairun Aqila Binti Jesmen" userId="c1d6ee6b-79f9-4ffe-bdc1-e1211f620539" providerId="ADAL" clId="{29931503-A56A-4777-8E4F-DA903EA587BB}" dt="2023-09-15T03:29:58.676" v="81"/>
          <ac:picMkLst>
            <pc:docMk/>
            <pc:sldMk cId="4055489077" sldId="258"/>
            <ac:picMk id="3" creationId="{F8111CDF-74A1-07DF-B8FD-81C4AD476349}"/>
          </ac:picMkLst>
        </pc:picChg>
      </pc:sldChg>
      <pc:sldChg chg="addSp modSp new del mod">
        <pc:chgData name="Nor Khairun Aqila Binti Jesmen" userId="c1d6ee6b-79f9-4ffe-bdc1-e1211f620539" providerId="ADAL" clId="{29931503-A56A-4777-8E4F-DA903EA587BB}" dt="2023-09-15T06:02:27.011" v="396" actId="47"/>
        <pc:sldMkLst>
          <pc:docMk/>
          <pc:sldMk cId="1849806091" sldId="259"/>
        </pc:sldMkLst>
        <pc:picChg chg="add mod">
          <ac:chgData name="Nor Khairun Aqila Binti Jesmen" userId="c1d6ee6b-79f9-4ffe-bdc1-e1211f620539" providerId="ADAL" clId="{29931503-A56A-4777-8E4F-DA903EA587BB}" dt="2023-09-15T03:18:11.388" v="18" actId="1076"/>
          <ac:picMkLst>
            <pc:docMk/>
            <pc:sldMk cId="1849806091" sldId="259"/>
            <ac:picMk id="2" creationId="{9DBEEB1B-6B5B-7B33-0C85-4EFA4AA8F80F}"/>
          </ac:picMkLst>
        </pc:picChg>
      </pc:sldChg>
      <pc:sldChg chg="addSp modSp new del">
        <pc:chgData name="Nor Khairun Aqila Binti Jesmen" userId="c1d6ee6b-79f9-4ffe-bdc1-e1211f620539" providerId="ADAL" clId="{29931503-A56A-4777-8E4F-DA903EA587BB}" dt="2023-09-15T06:02:46.933" v="398" actId="47"/>
        <pc:sldMkLst>
          <pc:docMk/>
          <pc:sldMk cId="424291732" sldId="260"/>
        </pc:sldMkLst>
        <pc:picChg chg="add mod">
          <ac:chgData name="Nor Khairun Aqila Binti Jesmen" userId="c1d6ee6b-79f9-4ffe-bdc1-e1211f620539" providerId="ADAL" clId="{29931503-A56A-4777-8E4F-DA903EA587BB}" dt="2023-09-15T03:18:32.186" v="22"/>
          <ac:picMkLst>
            <pc:docMk/>
            <pc:sldMk cId="424291732" sldId="260"/>
            <ac:picMk id="2" creationId="{E3E8C675-9DEE-9CFE-5F08-253FDE58FDA9}"/>
          </ac:picMkLst>
        </pc:picChg>
        <pc:picChg chg="add mod">
          <ac:chgData name="Nor Khairun Aqila Binti Jesmen" userId="c1d6ee6b-79f9-4ffe-bdc1-e1211f620539" providerId="ADAL" clId="{29931503-A56A-4777-8E4F-DA903EA587BB}" dt="2023-09-15T03:30:10.734" v="83"/>
          <ac:picMkLst>
            <pc:docMk/>
            <pc:sldMk cId="424291732" sldId="260"/>
            <ac:picMk id="3" creationId="{7B1CA2DE-497B-6C92-ED85-EAAC30DC9BBA}"/>
          </ac:picMkLst>
        </pc:picChg>
      </pc:sldChg>
      <pc:sldChg chg="addSp delSp modSp new mod">
        <pc:chgData name="Nor Khairun Aqila Binti Jesmen" userId="c1d6ee6b-79f9-4ffe-bdc1-e1211f620539" providerId="ADAL" clId="{29931503-A56A-4777-8E4F-DA903EA587BB}" dt="2023-09-15T07:17:46.436" v="1347" actId="20577"/>
        <pc:sldMkLst>
          <pc:docMk/>
          <pc:sldMk cId="405975188" sldId="261"/>
        </pc:sldMkLst>
        <pc:spChg chg="add mod">
          <ac:chgData name="Nor Khairun Aqila Binti Jesmen" userId="c1d6ee6b-79f9-4ffe-bdc1-e1211f620539" providerId="ADAL" clId="{29931503-A56A-4777-8E4F-DA903EA587BB}" dt="2023-09-15T06:03:32.172" v="401" actId="14100"/>
          <ac:spMkLst>
            <pc:docMk/>
            <pc:sldMk cId="405975188" sldId="261"/>
            <ac:spMk id="4" creationId="{F765027F-A471-A74A-8431-543F12457E96}"/>
          </ac:spMkLst>
        </pc:spChg>
        <pc:spChg chg="add del mod">
          <ac:chgData name="Nor Khairun Aqila Binti Jesmen" userId="c1d6ee6b-79f9-4ffe-bdc1-e1211f620539" providerId="ADAL" clId="{29931503-A56A-4777-8E4F-DA903EA587BB}" dt="2023-09-15T06:09:41.050" v="560" actId="20577"/>
          <ac:spMkLst>
            <pc:docMk/>
            <pc:sldMk cId="405975188" sldId="261"/>
            <ac:spMk id="5" creationId="{52433735-3337-CD9F-2457-81C4278DC855}"/>
          </ac:spMkLst>
        </pc:spChg>
        <pc:spChg chg="add del mod">
          <ac:chgData name="Nor Khairun Aqila Binti Jesmen" userId="c1d6ee6b-79f9-4ffe-bdc1-e1211f620539" providerId="ADAL" clId="{29931503-A56A-4777-8E4F-DA903EA587BB}" dt="2023-09-15T06:06:25.317" v="537" actId="478"/>
          <ac:spMkLst>
            <pc:docMk/>
            <pc:sldMk cId="405975188" sldId="261"/>
            <ac:spMk id="6" creationId="{99C79CEC-5A5C-3A0C-F67A-A788C345B66E}"/>
          </ac:spMkLst>
        </pc:spChg>
        <pc:spChg chg="add del mod">
          <ac:chgData name="Nor Khairun Aqila Binti Jesmen" userId="c1d6ee6b-79f9-4ffe-bdc1-e1211f620539" providerId="ADAL" clId="{29931503-A56A-4777-8E4F-DA903EA587BB}" dt="2023-09-15T06:06:22.017" v="535"/>
          <ac:spMkLst>
            <pc:docMk/>
            <pc:sldMk cId="405975188" sldId="261"/>
            <ac:spMk id="7" creationId="{34FEED36-4B58-3913-2D6E-60E4F15AD44E}"/>
          </ac:spMkLst>
        </pc:spChg>
        <pc:spChg chg="add mod">
          <ac:chgData name="Nor Khairun Aqila Binti Jesmen" userId="c1d6ee6b-79f9-4ffe-bdc1-e1211f620539" providerId="ADAL" clId="{29931503-A56A-4777-8E4F-DA903EA587BB}" dt="2023-09-15T06:09:47.142" v="562" actId="1076"/>
          <ac:spMkLst>
            <pc:docMk/>
            <pc:sldMk cId="405975188" sldId="261"/>
            <ac:spMk id="8" creationId="{A0BF54FC-F23E-2311-6518-45785F5977C8}"/>
          </ac:spMkLst>
        </pc:spChg>
        <pc:spChg chg="add mod">
          <ac:chgData name="Nor Khairun Aqila Binti Jesmen" userId="c1d6ee6b-79f9-4ffe-bdc1-e1211f620539" providerId="ADAL" clId="{29931503-A56A-4777-8E4F-DA903EA587BB}" dt="2023-09-15T06:09:53.267" v="565" actId="14100"/>
          <ac:spMkLst>
            <pc:docMk/>
            <pc:sldMk cId="405975188" sldId="261"/>
            <ac:spMk id="9" creationId="{16B740AB-235E-3F76-78B2-EBD5616D7830}"/>
          </ac:spMkLst>
        </pc:spChg>
        <pc:spChg chg="add mod">
          <ac:chgData name="Nor Khairun Aqila Binti Jesmen" userId="c1d6ee6b-79f9-4ffe-bdc1-e1211f620539" providerId="ADAL" clId="{29931503-A56A-4777-8E4F-DA903EA587BB}" dt="2023-09-15T06:11:02.561" v="681" actId="20577"/>
          <ac:spMkLst>
            <pc:docMk/>
            <pc:sldMk cId="405975188" sldId="261"/>
            <ac:spMk id="11" creationId="{21D34CAB-7FC6-92F8-B82F-ACB1FA67923A}"/>
          </ac:spMkLst>
        </pc:spChg>
        <pc:spChg chg="add mod">
          <ac:chgData name="Nor Khairun Aqila Binti Jesmen" userId="c1d6ee6b-79f9-4ffe-bdc1-e1211f620539" providerId="ADAL" clId="{29931503-A56A-4777-8E4F-DA903EA587BB}" dt="2023-09-15T07:17:46.436" v="1347" actId="20577"/>
          <ac:spMkLst>
            <pc:docMk/>
            <pc:sldMk cId="405975188" sldId="261"/>
            <ac:spMk id="28" creationId="{B67A149E-3585-B997-5C6B-08AD0B0C811E}"/>
          </ac:spMkLst>
        </pc:spChg>
        <pc:picChg chg="add mod">
          <ac:chgData name="Nor Khairun Aqila Binti Jesmen" userId="c1d6ee6b-79f9-4ffe-bdc1-e1211f620539" providerId="ADAL" clId="{29931503-A56A-4777-8E4F-DA903EA587BB}" dt="2023-09-15T03:18:36.376" v="25"/>
          <ac:picMkLst>
            <pc:docMk/>
            <pc:sldMk cId="405975188" sldId="261"/>
            <ac:picMk id="2" creationId="{62D7267C-55B9-EA7A-73B1-92D545A99A8B}"/>
          </ac:picMkLst>
        </pc:picChg>
        <pc:picChg chg="add mod">
          <ac:chgData name="Nor Khairun Aqila Binti Jesmen" userId="c1d6ee6b-79f9-4ffe-bdc1-e1211f620539" providerId="ADAL" clId="{29931503-A56A-4777-8E4F-DA903EA587BB}" dt="2023-09-15T03:30:35.401" v="87"/>
          <ac:picMkLst>
            <pc:docMk/>
            <pc:sldMk cId="405975188" sldId="261"/>
            <ac:picMk id="3" creationId="{B1B7BA32-6A9E-3114-D8A6-4E2260228336}"/>
          </ac:picMkLst>
        </pc:picChg>
        <pc:picChg chg="add del mod">
          <ac:chgData name="Nor Khairun Aqila Binti Jesmen" userId="c1d6ee6b-79f9-4ffe-bdc1-e1211f620539" providerId="ADAL" clId="{29931503-A56A-4777-8E4F-DA903EA587BB}" dt="2023-09-15T06:10:07.148" v="567"/>
          <ac:picMkLst>
            <pc:docMk/>
            <pc:sldMk cId="405975188" sldId="261"/>
            <ac:picMk id="10" creationId="{92E7DF72-0B4E-D693-DEB2-44F613727B66}"/>
          </ac:picMkLst>
        </pc:picChg>
        <pc:picChg chg="add del mod">
          <ac:chgData name="Nor Khairun Aqila Binti Jesmen" userId="c1d6ee6b-79f9-4ffe-bdc1-e1211f620539" providerId="ADAL" clId="{29931503-A56A-4777-8E4F-DA903EA587BB}" dt="2023-09-15T06:34:25.054" v="827" actId="21"/>
          <ac:picMkLst>
            <pc:docMk/>
            <pc:sldMk cId="405975188" sldId="261"/>
            <ac:picMk id="13" creationId="{E667D283-BC14-54F1-722B-3E784FDC82B4}"/>
          </ac:picMkLst>
        </pc:picChg>
        <pc:picChg chg="add del mod">
          <ac:chgData name="Nor Khairun Aqila Binti Jesmen" userId="c1d6ee6b-79f9-4ffe-bdc1-e1211f620539" providerId="ADAL" clId="{29931503-A56A-4777-8E4F-DA903EA587BB}" dt="2023-09-15T06:34:25.054" v="827" actId="21"/>
          <ac:picMkLst>
            <pc:docMk/>
            <pc:sldMk cId="405975188" sldId="261"/>
            <ac:picMk id="15" creationId="{B9E8BA67-551B-B3AD-85AA-378F1A96AAC5}"/>
          </ac:picMkLst>
        </pc:picChg>
        <pc:picChg chg="add del mod">
          <ac:chgData name="Nor Khairun Aqila Binti Jesmen" userId="c1d6ee6b-79f9-4ffe-bdc1-e1211f620539" providerId="ADAL" clId="{29931503-A56A-4777-8E4F-DA903EA587BB}" dt="2023-09-15T06:34:25.054" v="827" actId="21"/>
          <ac:picMkLst>
            <pc:docMk/>
            <pc:sldMk cId="405975188" sldId="261"/>
            <ac:picMk id="17" creationId="{ED2EB5B5-8D1E-A187-7975-07383F5A4D2C}"/>
          </ac:picMkLst>
        </pc:picChg>
        <pc:picChg chg="add del mod">
          <ac:chgData name="Nor Khairun Aqila Binti Jesmen" userId="c1d6ee6b-79f9-4ffe-bdc1-e1211f620539" providerId="ADAL" clId="{29931503-A56A-4777-8E4F-DA903EA587BB}" dt="2023-09-15T06:34:25.054" v="827" actId="21"/>
          <ac:picMkLst>
            <pc:docMk/>
            <pc:sldMk cId="405975188" sldId="261"/>
            <ac:picMk id="19" creationId="{2CC0296B-8857-250C-0177-527BF71EB7EA}"/>
          </ac:picMkLst>
        </pc:picChg>
        <pc:picChg chg="add del mod">
          <ac:chgData name="Nor Khairun Aqila Binti Jesmen" userId="c1d6ee6b-79f9-4ffe-bdc1-e1211f620539" providerId="ADAL" clId="{29931503-A56A-4777-8E4F-DA903EA587BB}" dt="2023-09-15T06:40:13.506" v="843" actId="21"/>
          <ac:picMkLst>
            <pc:docMk/>
            <pc:sldMk cId="405975188" sldId="261"/>
            <ac:picMk id="21" creationId="{655F09BD-0D29-681E-8AA4-83E18CD5E1AA}"/>
          </ac:picMkLst>
        </pc:picChg>
        <pc:picChg chg="add del mod">
          <ac:chgData name="Nor Khairun Aqila Binti Jesmen" userId="c1d6ee6b-79f9-4ffe-bdc1-e1211f620539" providerId="ADAL" clId="{29931503-A56A-4777-8E4F-DA903EA587BB}" dt="2023-09-15T06:40:13.506" v="843" actId="21"/>
          <ac:picMkLst>
            <pc:docMk/>
            <pc:sldMk cId="405975188" sldId="261"/>
            <ac:picMk id="23" creationId="{54AD4BBE-0102-ADFB-3BDF-CDF6B8F3B167}"/>
          </ac:picMkLst>
        </pc:picChg>
        <pc:picChg chg="add del mod">
          <ac:chgData name="Nor Khairun Aqila Binti Jesmen" userId="c1d6ee6b-79f9-4ffe-bdc1-e1211f620539" providerId="ADAL" clId="{29931503-A56A-4777-8E4F-DA903EA587BB}" dt="2023-09-15T06:40:13.506" v="843" actId="21"/>
          <ac:picMkLst>
            <pc:docMk/>
            <pc:sldMk cId="405975188" sldId="261"/>
            <ac:picMk id="25" creationId="{89841B17-BA36-9614-822D-E56888216AE0}"/>
          </ac:picMkLst>
        </pc:picChg>
        <pc:picChg chg="add del mod">
          <ac:chgData name="Nor Khairun Aqila Binti Jesmen" userId="c1d6ee6b-79f9-4ffe-bdc1-e1211f620539" providerId="ADAL" clId="{29931503-A56A-4777-8E4F-DA903EA587BB}" dt="2023-09-15T06:40:13.506" v="843" actId="21"/>
          <ac:picMkLst>
            <pc:docMk/>
            <pc:sldMk cId="405975188" sldId="261"/>
            <ac:picMk id="27" creationId="{416BAA8A-0315-121F-A2FD-FE673FCED6E0}"/>
          </ac:picMkLst>
        </pc:picChg>
      </pc:sldChg>
      <pc:sldChg chg="addSp delSp modSp new mod">
        <pc:chgData name="Nor Khairun Aqila Binti Jesmen" userId="c1d6ee6b-79f9-4ffe-bdc1-e1211f620539" providerId="ADAL" clId="{29931503-A56A-4777-8E4F-DA903EA587BB}" dt="2023-09-15T07:17:54.789" v="1353" actId="20577"/>
        <pc:sldMkLst>
          <pc:docMk/>
          <pc:sldMk cId="2766740729" sldId="262"/>
        </pc:sldMkLst>
        <pc:spChg chg="add mod">
          <ac:chgData name="Nor Khairun Aqila Binti Jesmen" userId="c1d6ee6b-79f9-4ffe-bdc1-e1211f620539" providerId="ADAL" clId="{29931503-A56A-4777-8E4F-DA903EA587BB}" dt="2023-09-15T07:17:54.789" v="1353" actId="20577"/>
          <ac:spMkLst>
            <pc:docMk/>
            <pc:sldMk cId="2766740729" sldId="262"/>
            <ac:spMk id="9" creationId="{D0E9D2FD-4CD6-396C-B74C-1B6F5D0BC423}"/>
          </ac:spMkLst>
        </pc:spChg>
        <pc:picChg chg="add del mod">
          <ac:chgData name="Nor Khairun Aqila Binti Jesmen" userId="c1d6ee6b-79f9-4ffe-bdc1-e1211f620539" providerId="ADAL" clId="{29931503-A56A-4777-8E4F-DA903EA587BB}" dt="2023-09-15T07:01:35.720" v="921" actId="478"/>
          <ac:picMkLst>
            <pc:docMk/>
            <pc:sldMk cId="2766740729" sldId="262"/>
            <ac:picMk id="2" creationId="{F0DEBBEB-37BE-1D8C-6F55-ECF48E9D129A}"/>
          </ac:picMkLst>
        </pc:picChg>
        <pc:picChg chg="add mod">
          <ac:chgData name="Nor Khairun Aqila Binti Jesmen" userId="c1d6ee6b-79f9-4ffe-bdc1-e1211f620539" providerId="ADAL" clId="{29931503-A56A-4777-8E4F-DA903EA587BB}" dt="2023-09-15T03:30:25.711" v="85"/>
          <ac:picMkLst>
            <pc:docMk/>
            <pc:sldMk cId="2766740729" sldId="262"/>
            <ac:picMk id="3" creationId="{78EDE35F-DBD0-AF8A-E9B6-6390D94BD3B8}"/>
          </ac:picMkLst>
        </pc:picChg>
        <pc:picChg chg="add del mod">
          <ac:chgData name="Nor Khairun Aqila Binti Jesmen" userId="c1d6ee6b-79f9-4ffe-bdc1-e1211f620539" providerId="ADAL" clId="{29931503-A56A-4777-8E4F-DA903EA587BB}" dt="2023-09-15T04:06:42.226" v="293" actId="21"/>
          <ac:picMkLst>
            <pc:docMk/>
            <pc:sldMk cId="2766740729" sldId="262"/>
            <ac:picMk id="4" creationId="{0E7E57EF-8DEA-7A5B-63CB-55EDF17F8A77}"/>
          </ac:picMkLst>
        </pc:picChg>
        <pc:picChg chg="add mod ord">
          <ac:chgData name="Nor Khairun Aqila Binti Jesmen" userId="c1d6ee6b-79f9-4ffe-bdc1-e1211f620539" providerId="ADAL" clId="{29931503-A56A-4777-8E4F-DA903EA587BB}" dt="2023-09-15T07:01:34.423" v="920" actId="167"/>
          <ac:picMkLst>
            <pc:docMk/>
            <pc:sldMk cId="2766740729" sldId="262"/>
            <ac:picMk id="6" creationId="{87FDBCC3-3F75-C20E-E60B-765D2E91C1DC}"/>
          </ac:picMkLst>
        </pc:picChg>
        <pc:picChg chg="add del mod">
          <ac:chgData name="Nor Khairun Aqila Binti Jesmen" userId="c1d6ee6b-79f9-4ffe-bdc1-e1211f620539" providerId="ADAL" clId="{29931503-A56A-4777-8E4F-DA903EA587BB}" dt="2023-09-15T07:01:17.235" v="918" actId="21"/>
          <ac:picMkLst>
            <pc:docMk/>
            <pc:sldMk cId="2766740729" sldId="262"/>
            <ac:picMk id="8" creationId="{BC0E3688-5B1B-B7B1-4E53-923A8018F7D6}"/>
          </ac:picMkLst>
        </pc:picChg>
      </pc:sldChg>
      <pc:sldChg chg="addSp modSp new mod ord">
        <pc:chgData name="Nor Khairun Aqila Binti Jesmen" userId="c1d6ee6b-79f9-4ffe-bdc1-e1211f620539" providerId="ADAL" clId="{29931503-A56A-4777-8E4F-DA903EA587BB}" dt="2023-09-15T07:17:35.516" v="1331" actId="20577"/>
        <pc:sldMkLst>
          <pc:docMk/>
          <pc:sldMk cId="2647526529" sldId="263"/>
        </pc:sldMkLst>
        <pc:spChg chg="add mod">
          <ac:chgData name="Nor Khairun Aqila Binti Jesmen" userId="c1d6ee6b-79f9-4ffe-bdc1-e1211f620539" providerId="ADAL" clId="{29931503-A56A-4777-8E4F-DA903EA587BB}" dt="2023-09-15T07:17:35.516" v="1331" actId="20577"/>
          <ac:spMkLst>
            <pc:docMk/>
            <pc:sldMk cId="2647526529" sldId="263"/>
            <ac:spMk id="4" creationId="{3ECEDCEC-B1F5-46B3-410B-08DECFB212B2}"/>
          </ac:spMkLst>
        </pc:spChg>
        <pc:picChg chg="add mod">
          <ac:chgData name="Nor Khairun Aqila Binti Jesmen" userId="c1d6ee6b-79f9-4ffe-bdc1-e1211f620539" providerId="ADAL" clId="{29931503-A56A-4777-8E4F-DA903EA587BB}" dt="2023-09-15T03:18:51.590" v="31"/>
          <ac:picMkLst>
            <pc:docMk/>
            <pc:sldMk cId="2647526529" sldId="263"/>
            <ac:picMk id="2" creationId="{6EDA3305-E208-8A7F-F633-58089AED5728}"/>
          </ac:picMkLst>
        </pc:picChg>
        <pc:picChg chg="add mod">
          <ac:chgData name="Nor Khairun Aqila Binti Jesmen" userId="c1d6ee6b-79f9-4ffe-bdc1-e1211f620539" providerId="ADAL" clId="{29931503-A56A-4777-8E4F-DA903EA587BB}" dt="2023-09-15T03:30:52.472" v="91"/>
          <ac:picMkLst>
            <pc:docMk/>
            <pc:sldMk cId="2647526529" sldId="263"/>
            <ac:picMk id="3" creationId="{AF61CDA3-98D4-FC7D-6F8F-3CFCFB44E3AC}"/>
          </ac:picMkLst>
        </pc:picChg>
      </pc:sldChg>
      <pc:sldChg chg="addSp delSp modSp new mod ord">
        <pc:chgData name="Nor Khairun Aqila Binti Jesmen" userId="c1d6ee6b-79f9-4ffe-bdc1-e1211f620539" providerId="ADAL" clId="{29931503-A56A-4777-8E4F-DA903EA587BB}" dt="2023-09-15T07:15:40.817" v="1250" actId="20577"/>
        <pc:sldMkLst>
          <pc:docMk/>
          <pc:sldMk cId="939128982" sldId="264"/>
        </pc:sldMkLst>
        <pc:spChg chg="add mod">
          <ac:chgData name="Nor Khairun Aqila Binti Jesmen" userId="c1d6ee6b-79f9-4ffe-bdc1-e1211f620539" providerId="ADAL" clId="{29931503-A56A-4777-8E4F-DA903EA587BB}" dt="2023-09-15T06:41:29.201" v="877" actId="20577"/>
          <ac:spMkLst>
            <pc:docMk/>
            <pc:sldMk cId="939128982" sldId="264"/>
            <ac:spMk id="4" creationId="{B8B9B6AA-6FE4-0235-1007-15D8B96A21AC}"/>
          </ac:spMkLst>
        </pc:spChg>
        <pc:spChg chg="add mod">
          <ac:chgData name="Nor Khairun Aqila Binti Jesmen" userId="c1d6ee6b-79f9-4ffe-bdc1-e1211f620539" providerId="ADAL" clId="{29931503-A56A-4777-8E4F-DA903EA587BB}" dt="2023-09-15T06:14:28.622" v="769" actId="14100"/>
          <ac:spMkLst>
            <pc:docMk/>
            <pc:sldMk cId="939128982" sldId="264"/>
            <ac:spMk id="5" creationId="{74DAC55E-AB2B-35EE-E875-EF8653A066A4}"/>
          </ac:spMkLst>
        </pc:spChg>
        <pc:spChg chg="add del mod">
          <ac:chgData name="Nor Khairun Aqila Binti Jesmen" userId="c1d6ee6b-79f9-4ffe-bdc1-e1211f620539" providerId="ADAL" clId="{29931503-A56A-4777-8E4F-DA903EA587BB}" dt="2023-09-15T07:15:28.647" v="1236" actId="478"/>
          <ac:spMkLst>
            <pc:docMk/>
            <pc:sldMk cId="939128982" sldId="264"/>
            <ac:spMk id="6" creationId="{87F4EE00-7F52-448D-C452-B571A17AB5EA}"/>
          </ac:spMkLst>
        </pc:spChg>
        <pc:spChg chg="add mod">
          <ac:chgData name="Nor Khairun Aqila Binti Jesmen" userId="c1d6ee6b-79f9-4ffe-bdc1-e1211f620539" providerId="ADAL" clId="{29931503-A56A-4777-8E4F-DA903EA587BB}" dt="2023-09-15T07:15:40.817" v="1250" actId="20577"/>
          <ac:spMkLst>
            <pc:docMk/>
            <pc:sldMk cId="939128982" sldId="264"/>
            <ac:spMk id="7" creationId="{47FB6AD7-7D41-AE28-11FB-4D928617081F}"/>
          </ac:spMkLst>
        </pc:spChg>
        <pc:picChg chg="add mod">
          <ac:chgData name="Nor Khairun Aqila Binti Jesmen" userId="c1d6ee6b-79f9-4ffe-bdc1-e1211f620539" providerId="ADAL" clId="{29931503-A56A-4777-8E4F-DA903EA587BB}" dt="2023-09-15T03:18:58.430" v="34"/>
          <ac:picMkLst>
            <pc:docMk/>
            <pc:sldMk cId="939128982" sldId="264"/>
            <ac:picMk id="2" creationId="{D36C2302-5E6E-53FB-82F6-FA23DEA30DCE}"/>
          </ac:picMkLst>
        </pc:picChg>
        <pc:picChg chg="add mod">
          <ac:chgData name="Nor Khairun Aqila Binti Jesmen" userId="c1d6ee6b-79f9-4ffe-bdc1-e1211f620539" providerId="ADAL" clId="{29931503-A56A-4777-8E4F-DA903EA587BB}" dt="2023-09-15T03:30:44.072" v="89"/>
          <ac:picMkLst>
            <pc:docMk/>
            <pc:sldMk cId="939128982" sldId="264"/>
            <ac:picMk id="3" creationId="{F8319069-F291-E7D7-6313-5E0A6F49CF79}"/>
          </ac:picMkLst>
        </pc:picChg>
      </pc:sldChg>
      <pc:sldChg chg="addSp delSp modSp new del mod">
        <pc:chgData name="Nor Khairun Aqila Binti Jesmen" userId="c1d6ee6b-79f9-4ffe-bdc1-e1211f620539" providerId="ADAL" clId="{29931503-A56A-4777-8E4F-DA903EA587BB}" dt="2023-09-15T06:19:43.654" v="813" actId="47"/>
        <pc:sldMkLst>
          <pc:docMk/>
          <pc:sldMk cId="537356629" sldId="265"/>
        </pc:sldMkLst>
        <pc:picChg chg="add mod">
          <ac:chgData name="Nor Khairun Aqila Binti Jesmen" userId="c1d6ee6b-79f9-4ffe-bdc1-e1211f620539" providerId="ADAL" clId="{29931503-A56A-4777-8E4F-DA903EA587BB}" dt="2023-09-15T03:19:05.569" v="37"/>
          <ac:picMkLst>
            <pc:docMk/>
            <pc:sldMk cId="537356629" sldId="265"/>
            <ac:picMk id="2" creationId="{DAADFFE9-4AE1-4E90-AE16-932E25CCE296}"/>
          </ac:picMkLst>
        </pc:picChg>
        <pc:picChg chg="add mod">
          <ac:chgData name="Nor Khairun Aqila Binti Jesmen" userId="c1d6ee6b-79f9-4ffe-bdc1-e1211f620539" providerId="ADAL" clId="{29931503-A56A-4777-8E4F-DA903EA587BB}" dt="2023-09-15T03:31:16.827" v="95"/>
          <ac:picMkLst>
            <pc:docMk/>
            <pc:sldMk cId="537356629" sldId="265"/>
            <ac:picMk id="3" creationId="{50C1F029-779F-08DF-7CD7-31748E8A4BB7}"/>
          </ac:picMkLst>
        </pc:picChg>
        <pc:picChg chg="add del mod">
          <ac:chgData name="Nor Khairun Aqila Binti Jesmen" userId="c1d6ee6b-79f9-4ffe-bdc1-e1211f620539" providerId="ADAL" clId="{29931503-A56A-4777-8E4F-DA903EA587BB}" dt="2023-09-15T03:32:42.673" v="115" actId="21"/>
          <ac:picMkLst>
            <pc:docMk/>
            <pc:sldMk cId="537356629" sldId="265"/>
            <ac:picMk id="4" creationId="{B7C02267-F38C-B843-7645-6D9518D34261}"/>
          </ac:picMkLst>
        </pc:picChg>
      </pc:sldChg>
      <pc:sldChg chg="addSp modSp new mod">
        <pc:chgData name="Nor Khairun Aqila Binti Jesmen" userId="c1d6ee6b-79f9-4ffe-bdc1-e1211f620539" providerId="ADAL" clId="{29931503-A56A-4777-8E4F-DA903EA587BB}" dt="2023-09-15T07:15:12.557" v="1234" actId="6549"/>
        <pc:sldMkLst>
          <pc:docMk/>
          <pc:sldMk cId="1412538210" sldId="266"/>
        </pc:sldMkLst>
        <pc:spChg chg="add mod">
          <ac:chgData name="Nor Khairun Aqila Binti Jesmen" userId="c1d6ee6b-79f9-4ffe-bdc1-e1211f620539" providerId="ADAL" clId="{29931503-A56A-4777-8E4F-DA903EA587BB}" dt="2023-09-15T07:15:12.557" v="1234" actId="6549"/>
          <ac:spMkLst>
            <pc:docMk/>
            <pc:sldMk cId="1412538210" sldId="266"/>
            <ac:spMk id="4" creationId="{B60A28F1-060B-7505-0D72-B69136749F6D}"/>
          </ac:spMkLst>
        </pc:spChg>
        <pc:picChg chg="add mod">
          <ac:chgData name="Nor Khairun Aqila Binti Jesmen" userId="c1d6ee6b-79f9-4ffe-bdc1-e1211f620539" providerId="ADAL" clId="{29931503-A56A-4777-8E4F-DA903EA587BB}" dt="2023-09-15T03:19:13.566" v="40"/>
          <ac:picMkLst>
            <pc:docMk/>
            <pc:sldMk cId="1412538210" sldId="266"/>
            <ac:picMk id="2" creationId="{BF181439-2692-E62F-71DA-F64274D88E5B}"/>
          </ac:picMkLst>
        </pc:picChg>
        <pc:picChg chg="add mod">
          <ac:chgData name="Nor Khairun Aqila Binti Jesmen" userId="c1d6ee6b-79f9-4ffe-bdc1-e1211f620539" providerId="ADAL" clId="{29931503-A56A-4777-8E4F-DA903EA587BB}" dt="2023-09-15T03:31:25.553" v="97"/>
          <ac:picMkLst>
            <pc:docMk/>
            <pc:sldMk cId="1412538210" sldId="266"/>
            <ac:picMk id="3" creationId="{9A55143F-1919-C106-69BD-CC6D3904B1F7}"/>
          </ac:picMkLst>
        </pc:picChg>
      </pc:sldChg>
      <pc:sldChg chg="addSp modSp new mod">
        <pc:chgData name="Nor Khairun Aqila Binti Jesmen" userId="c1d6ee6b-79f9-4ffe-bdc1-e1211f620539" providerId="ADAL" clId="{29931503-A56A-4777-8E4F-DA903EA587BB}" dt="2023-09-15T07:15:07.139" v="1232" actId="6549"/>
        <pc:sldMkLst>
          <pc:docMk/>
          <pc:sldMk cId="458437883" sldId="267"/>
        </pc:sldMkLst>
        <pc:spChg chg="add mod">
          <ac:chgData name="Nor Khairun Aqila Binti Jesmen" userId="c1d6ee6b-79f9-4ffe-bdc1-e1211f620539" providerId="ADAL" clId="{29931503-A56A-4777-8E4F-DA903EA587BB}" dt="2023-09-15T07:15:07.139" v="1232" actId="6549"/>
          <ac:spMkLst>
            <pc:docMk/>
            <pc:sldMk cId="458437883" sldId="267"/>
            <ac:spMk id="4" creationId="{4738F2AE-D2DA-118B-9517-294DED4B60F0}"/>
          </ac:spMkLst>
        </pc:spChg>
        <pc:picChg chg="add mod">
          <ac:chgData name="Nor Khairun Aqila Binti Jesmen" userId="c1d6ee6b-79f9-4ffe-bdc1-e1211f620539" providerId="ADAL" clId="{29931503-A56A-4777-8E4F-DA903EA587BB}" dt="2023-09-15T03:19:20.378" v="43"/>
          <ac:picMkLst>
            <pc:docMk/>
            <pc:sldMk cId="458437883" sldId="267"/>
            <ac:picMk id="2" creationId="{660C049C-EED8-7665-649D-36C3C13F3D7D}"/>
          </ac:picMkLst>
        </pc:picChg>
        <pc:picChg chg="add mod">
          <ac:chgData name="Nor Khairun Aqila Binti Jesmen" userId="c1d6ee6b-79f9-4ffe-bdc1-e1211f620539" providerId="ADAL" clId="{29931503-A56A-4777-8E4F-DA903EA587BB}" dt="2023-09-15T03:31:00.811" v="93"/>
          <ac:picMkLst>
            <pc:docMk/>
            <pc:sldMk cId="458437883" sldId="267"/>
            <ac:picMk id="3" creationId="{07EE1B47-2DA0-3A1D-8FE2-83E98FF43FA8}"/>
          </ac:picMkLst>
        </pc:picChg>
      </pc:sldChg>
      <pc:sldChg chg="addSp delSp modSp new mod">
        <pc:chgData name="Nor Khairun Aqila Binti Jesmen" userId="c1d6ee6b-79f9-4ffe-bdc1-e1211f620539" providerId="ADAL" clId="{29931503-A56A-4777-8E4F-DA903EA587BB}" dt="2023-09-15T07:14:59.894" v="1230" actId="20577"/>
        <pc:sldMkLst>
          <pc:docMk/>
          <pc:sldMk cId="3773767678" sldId="268"/>
        </pc:sldMkLst>
        <pc:spChg chg="add del mod">
          <ac:chgData name="Nor Khairun Aqila Binti Jesmen" userId="c1d6ee6b-79f9-4ffe-bdc1-e1211f620539" providerId="ADAL" clId="{29931503-A56A-4777-8E4F-DA903EA587BB}" dt="2023-09-15T04:14:30.476" v="347" actId="478"/>
          <ac:spMkLst>
            <pc:docMk/>
            <pc:sldMk cId="3773767678" sldId="268"/>
            <ac:spMk id="4" creationId="{3FF981CA-ABB1-945B-147A-E41D44937D21}"/>
          </ac:spMkLst>
        </pc:spChg>
        <pc:spChg chg="add mod">
          <ac:chgData name="Nor Khairun Aqila Binti Jesmen" userId="c1d6ee6b-79f9-4ffe-bdc1-e1211f620539" providerId="ADAL" clId="{29931503-A56A-4777-8E4F-DA903EA587BB}" dt="2023-09-15T04:10:23.896" v="335" actId="1076"/>
          <ac:spMkLst>
            <pc:docMk/>
            <pc:sldMk cId="3773767678" sldId="268"/>
            <ac:spMk id="5" creationId="{4D02EB39-BA07-F7C8-485B-9B87894CFEC6}"/>
          </ac:spMkLst>
        </pc:spChg>
        <pc:spChg chg="add mod">
          <ac:chgData name="Nor Khairun Aqila Binti Jesmen" userId="c1d6ee6b-79f9-4ffe-bdc1-e1211f620539" providerId="ADAL" clId="{29931503-A56A-4777-8E4F-DA903EA587BB}" dt="2023-09-15T04:10:57.152" v="338" actId="14100"/>
          <ac:spMkLst>
            <pc:docMk/>
            <pc:sldMk cId="3773767678" sldId="268"/>
            <ac:spMk id="6" creationId="{9C98A865-07C9-AECB-F0B2-4E40FFA929D2}"/>
          </ac:spMkLst>
        </pc:spChg>
        <pc:spChg chg="add mod">
          <ac:chgData name="Nor Khairun Aqila Binti Jesmen" userId="c1d6ee6b-79f9-4ffe-bdc1-e1211f620539" providerId="ADAL" clId="{29931503-A56A-4777-8E4F-DA903EA587BB}" dt="2023-09-15T04:11:03.220" v="340" actId="1076"/>
          <ac:spMkLst>
            <pc:docMk/>
            <pc:sldMk cId="3773767678" sldId="268"/>
            <ac:spMk id="7" creationId="{B996248F-6CF0-238D-4F72-E365DCE66E2C}"/>
          </ac:spMkLst>
        </pc:spChg>
        <pc:spChg chg="add mod">
          <ac:chgData name="Nor Khairun Aqila Binti Jesmen" userId="c1d6ee6b-79f9-4ffe-bdc1-e1211f620539" providerId="ADAL" clId="{29931503-A56A-4777-8E4F-DA903EA587BB}" dt="2023-09-15T07:14:59.894" v="1230" actId="20577"/>
          <ac:spMkLst>
            <pc:docMk/>
            <pc:sldMk cId="3773767678" sldId="268"/>
            <ac:spMk id="8" creationId="{4AAAE0DB-C8E4-4BB6-1BA3-C04185CDAF0C}"/>
          </ac:spMkLst>
        </pc:spChg>
        <pc:picChg chg="add mod">
          <ac:chgData name="Nor Khairun Aqila Binti Jesmen" userId="c1d6ee6b-79f9-4ffe-bdc1-e1211f620539" providerId="ADAL" clId="{29931503-A56A-4777-8E4F-DA903EA587BB}" dt="2023-09-15T03:19:27.434" v="46"/>
          <ac:picMkLst>
            <pc:docMk/>
            <pc:sldMk cId="3773767678" sldId="268"/>
            <ac:picMk id="2" creationId="{8FBA0D52-26B7-B891-F517-382664C6CCEF}"/>
          </ac:picMkLst>
        </pc:picChg>
        <pc:picChg chg="add mod">
          <ac:chgData name="Nor Khairun Aqila Binti Jesmen" userId="c1d6ee6b-79f9-4ffe-bdc1-e1211f620539" providerId="ADAL" clId="{29931503-A56A-4777-8E4F-DA903EA587BB}" dt="2023-09-15T03:31:50.432" v="102"/>
          <ac:picMkLst>
            <pc:docMk/>
            <pc:sldMk cId="3773767678" sldId="268"/>
            <ac:picMk id="3" creationId="{7CECD02F-B7E8-7768-CA31-1C622B9FE5F0}"/>
          </ac:picMkLst>
        </pc:picChg>
      </pc:sldChg>
      <pc:sldChg chg="addSp modSp new mod">
        <pc:chgData name="Nor Khairun Aqila Binti Jesmen" userId="c1d6ee6b-79f9-4ffe-bdc1-e1211f620539" providerId="ADAL" clId="{29931503-A56A-4777-8E4F-DA903EA587BB}" dt="2023-09-15T07:14:42.307" v="1195" actId="20577"/>
        <pc:sldMkLst>
          <pc:docMk/>
          <pc:sldMk cId="1331331636" sldId="269"/>
        </pc:sldMkLst>
        <pc:spChg chg="add mod">
          <ac:chgData name="Nor Khairun Aqila Binti Jesmen" userId="c1d6ee6b-79f9-4ffe-bdc1-e1211f620539" providerId="ADAL" clId="{29931503-A56A-4777-8E4F-DA903EA587BB}" dt="2023-09-15T07:14:42.307" v="1195" actId="20577"/>
          <ac:spMkLst>
            <pc:docMk/>
            <pc:sldMk cId="1331331636" sldId="269"/>
            <ac:spMk id="4" creationId="{57636880-0046-368F-74D2-655464ACB5F4}"/>
          </ac:spMkLst>
        </pc:spChg>
        <pc:picChg chg="add mod">
          <ac:chgData name="Nor Khairun Aqila Binti Jesmen" userId="c1d6ee6b-79f9-4ffe-bdc1-e1211f620539" providerId="ADAL" clId="{29931503-A56A-4777-8E4F-DA903EA587BB}" dt="2023-09-15T03:19:32.183" v="49"/>
          <ac:picMkLst>
            <pc:docMk/>
            <pc:sldMk cId="1331331636" sldId="269"/>
            <ac:picMk id="2" creationId="{66FD8348-C1E7-BB09-DC52-26398911DF91}"/>
          </ac:picMkLst>
        </pc:picChg>
        <pc:picChg chg="add mod">
          <ac:chgData name="Nor Khairun Aqila Binti Jesmen" userId="c1d6ee6b-79f9-4ffe-bdc1-e1211f620539" providerId="ADAL" clId="{29931503-A56A-4777-8E4F-DA903EA587BB}" dt="2023-09-15T03:31:59.469" v="104"/>
          <ac:picMkLst>
            <pc:docMk/>
            <pc:sldMk cId="1331331636" sldId="269"/>
            <ac:picMk id="3" creationId="{C93E96AA-CE5D-9487-34DC-E3F29BC2820A}"/>
          </ac:picMkLst>
        </pc:picChg>
      </pc:sldChg>
      <pc:sldChg chg="addSp modSp new del mod">
        <pc:chgData name="Nor Khairun Aqila Binti Jesmen" userId="c1d6ee6b-79f9-4ffe-bdc1-e1211f620539" providerId="ADAL" clId="{29931503-A56A-4777-8E4F-DA903EA587BB}" dt="2023-09-15T07:13:02.415" v="1108" actId="47"/>
        <pc:sldMkLst>
          <pc:docMk/>
          <pc:sldMk cId="3973327453" sldId="270"/>
        </pc:sldMkLst>
        <pc:spChg chg="add mod">
          <ac:chgData name="Nor Khairun Aqila Binti Jesmen" userId="c1d6ee6b-79f9-4ffe-bdc1-e1211f620539" providerId="ADAL" clId="{29931503-A56A-4777-8E4F-DA903EA587BB}" dt="2023-09-15T04:08:07.552" v="301" actId="14100"/>
          <ac:spMkLst>
            <pc:docMk/>
            <pc:sldMk cId="3973327453" sldId="270"/>
            <ac:spMk id="4" creationId="{D020EEB8-5EBA-DC21-EA57-731BBA96C3B6}"/>
          </ac:spMkLst>
        </pc:spChg>
        <pc:spChg chg="add mod">
          <ac:chgData name="Nor Khairun Aqila Binti Jesmen" userId="c1d6ee6b-79f9-4ffe-bdc1-e1211f620539" providerId="ADAL" clId="{29931503-A56A-4777-8E4F-DA903EA587BB}" dt="2023-09-15T04:08:02.474" v="299" actId="1076"/>
          <ac:spMkLst>
            <pc:docMk/>
            <pc:sldMk cId="3973327453" sldId="270"/>
            <ac:spMk id="5" creationId="{ADF87550-FE7D-915B-716A-BB95B074E547}"/>
          </ac:spMkLst>
        </pc:spChg>
        <pc:spChg chg="add mod">
          <ac:chgData name="Nor Khairun Aqila Binti Jesmen" userId="c1d6ee6b-79f9-4ffe-bdc1-e1211f620539" providerId="ADAL" clId="{29931503-A56A-4777-8E4F-DA903EA587BB}" dt="2023-09-15T07:12:25.311" v="1107"/>
          <ac:spMkLst>
            <pc:docMk/>
            <pc:sldMk cId="3973327453" sldId="270"/>
            <ac:spMk id="6" creationId="{FB288ED6-5E71-1898-21F5-9C76D4EAB836}"/>
          </ac:spMkLst>
        </pc:spChg>
        <pc:picChg chg="add mod">
          <ac:chgData name="Nor Khairun Aqila Binti Jesmen" userId="c1d6ee6b-79f9-4ffe-bdc1-e1211f620539" providerId="ADAL" clId="{29931503-A56A-4777-8E4F-DA903EA587BB}" dt="2023-09-15T03:19:36.692" v="52"/>
          <ac:picMkLst>
            <pc:docMk/>
            <pc:sldMk cId="3973327453" sldId="270"/>
            <ac:picMk id="2" creationId="{DAE76408-2960-E68E-43F4-4B461B840877}"/>
          </ac:picMkLst>
        </pc:picChg>
        <pc:picChg chg="add mod">
          <ac:chgData name="Nor Khairun Aqila Binti Jesmen" userId="c1d6ee6b-79f9-4ffe-bdc1-e1211f620539" providerId="ADAL" clId="{29931503-A56A-4777-8E4F-DA903EA587BB}" dt="2023-09-15T04:06:53.061" v="296" actId="1076"/>
          <ac:picMkLst>
            <pc:docMk/>
            <pc:sldMk cId="3973327453" sldId="270"/>
            <ac:picMk id="3" creationId="{A2E7579A-D091-1EA8-4B4B-BB7E7EB7F39C}"/>
          </ac:picMkLst>
        </pc:picChg>
      </pc:sldChg>
      <pc:sldChg chg="addSp modSp new mod">
        <pc:chgData name="Nor Khairun Aqila Binti Jesmen" userId="c1d6ee6b-79f9-4ffe-bdc1-e1211f620539" providerId="ADAL" clId="{29931503-A56A-4777-8E4F-DA903EA587BB}" dt="2023-09-15T07:16:11.402" v="1273" actId="20577"/>
        <pc:sldMkLst>
          <pc:docMk/>
          <pc:sldMk cId="4048524492" sldId="271"/>
        </pc:sldMkLst>
        <pc:spChg chg="add mod">
          <ac:chgData name="Nor Khairun Aqila Binti Jesmen" userId="c1d6ee6b-79f9-4ffe-bdc1-e1211f620539" providerId="ADAL" clId="{29931503-A56A-4777-8E4F-DA903EA587BB}" dt="2023-09-15T03:57:06.054" v="146" actId="1035"/>
          <ac:spMkLst>
            <pc:docMk/>
            <pc:sldMk cId="4048524492" sldId="271"/>
            <ac:spMk id="4" creationId="{34F2AEC0-A62F-0277-137B-AF39B9B4BC40}"/>
          </ac:spMkLst>
        </pc:spChg>
        <pc:spChg chg="add mod">
          <ac:chgData name="Nor Khairun Aqila Binti Jesmen" userId="c1d6ee6b-79f9-4ffe-bdc1-e1211f620539" providerId="ADAL" clId="{29931503-A56A-4777-8E4F-DA903EA587BB}" dt="2023-09-15T03:57:06.054" v="146" actId="1035"/>
          <ac:spMkLst>
            <pc:docMk/>
            <pc:sldMk cId="4048524492" sldId="271"/>
            <ac:spMk id="5" creationId="{52406B05-2EE5-F868-C717-119FE7C1A4F1}"/>
          </ac:spMkLst>
        </pc:spChg>
        <pc:spChg chg="add mod">
          <ac:chgData name="Nor Khairun Aqila Binti Jesmen" userId="c1d6ee6b-79f9-4ffe-bdc1-e1211f620539" providerId="ADAL" clId="{29931503-A56A-4777-8E4F-DA903EA587BB}" dt="2023-09-15T03:56:59.696" v="139" actId="1076"/>
          <ac:spMkLst>
            <pc:docMk/>
            <pc:sldMk cId="4048524492" sldId="271"/>
            <ac:spMk id="6" creationId="{8250C9DB-DD2F-C7F7-7F84-214B8B4737E1}"/>
          </ac:spMkLst>
        </pc:spChg>
        <pc:spChg chg="add mod">
          <ac:chgData name="Nor Khairun Aqila Binti Jesmen" userId="c1d6ee6b-79f9-4ffe-bdc1-e1211f620539" providerId="ADAL" clId="{29931503-A56A-4777-8E4F-DA903EA587BB}" dt="2023-09-15T03:56:59.696" v="139" actId="1076"/>
          <ac:spMkLst>
            <pc:docMk/>
            <pc:sldMk cId="4048524492" sldId="271"/>
            <ac:spMk id="7" creationId="{BABF9C4C-FE13-7D0B-0C9E-F27BF360769D}"/>
          </ac:spMkLst>
        </pc:spChg>
        <pc:spChg chg="add mod">
          <ac:chgData name="Nor Khairun Aqila Binti Jesmen" userId="c1d6ee6b-79f9-4ffe-bdc1-e1211f620539" providerId="ADAL" clId="{29931503-A56A-4777-8E4F-DA903EA587BB}" dt="2023-09-15T04:06:03.338" v="284" actId="20577"/>
          <ac:spMkLst>
            <pc:docMk/>
            <pc:sldMk cId="4048524492" sldId="271"/>
            <ac:spMk id="8" creationId="{6E6630CA-07FE-3F2A-0777-9512CE4CE379}"/>
          </ac:spMkLst>
        </pc:spChg>
        <pc:spChg chg="add mod">
          <ac:chgData name="Nor Khairun Aqila Binti Jesmen" userId="c1d6ee6b-79f9-4ffe-bdc1-e1211f620539" providerId="ADAL" clId="{29931503-A56A-4777-8E4F-DA903EA587BB}" dt="2023-09-15T04:06:22.685" v="292" actId="20577"/>
          <ac:spMkLst>
            <pc:docMk/>
            <pc:sldMk cId="4048524492" sldId="271"/>
            <ac:spMk id="13" creationId="{C6D932F5-FC86-8D91-A25F-0FBFC4C775AA}"/>
          </ac:spMkLst>
        </pc:spChg>
        <pc:spChg chg="add mod">
          <ac:chgData name="Nor Khairun Aqila Binti Jesmen" userId="c1d6ee6b-79f9-4ffe-bdc1-e1211f620539" providerId="ADAL" clId="{29931503-A56A-4777-8E4F-DA903EA587BB}" dt="2023-09-15T07:16:11.402" v="1273" actId="20577"/>
          <ac:spMkLst>
            <pc:docMk/>
            <pc:sldMk cId="4048524492" sldId="271"/>
            <ac:spMk id="18" creationId="{C9D772F2-F142-4C47-7EBE-79D172C6E597}"/>
          </ac:spMkLst>
        </pc:spChg>
        <pc:picChg chg="add mod">
          <ac:chgData name="Nor Khairun Aqila Binti Jesmen" userId="c1d6ee6b-79f9-4ffe-bdc1-e1211f620539" providerId="ADAL" clId="{29931503-A56A-4777-8E4F-DA903EA587BB}" dt="2023-09-15T03:19:42.533" v="55"/>
          <ac:picMkLst>
            <pc:docMk/>
            <pc:sldMk cId="4048524492" sldId="271"/>
            <ac:picMk id="2" creationId="{EFFD49A7-92AD-D7C8-FB56-6DDCB2F585DF}"/>
          </ac:picMkLst>
        </pc:picChg>
        <pc:picChg chg="add mod">
          <ac:chgData name="Nor Khairun Aqila Binti Jesmen" userId="c1d6ee6b-79f9-4ffe-bdc1-e1211f620539" providerId="ADAL" clId="{29931503-A56A-4777-8E4F-DA903EA587BB}" dt="2023-09-15T03:56:41.489" v="136"/>
          <ac:picMkLst>
            <pc:docMk/>
            <pc:sldMk cId="4048524492" sldId="271"/>
            <ac:picMk id="3" creationId="{A3E96347-865C-46A6-438E-8025840B165E}"/>
          </ac:picMkLst>
        </pc:picChg>
        <pc:cxnChg chg="add mod">
          <ac:chgData name="Nor Khairun Aqila Binti Jesmen" userId="c1d6ee6b-79f9-4ffe-bdc1-e1211f620539" providerId="ADAL" clId="{29931503-A56A-4777-8E4F-DA903EA587BB}" dt="2023-09-15T04:06:03.338" v="284" actId="20577"/>
          <ac:cxnSpMkLst>
            <pc:docMk/>
            <pc:sldMk cId="4048524492" sldId="271"/>
            <ac:cxnSpMk id="9" creationId="{AA839EC5-8C8B-E638-E5BA-437B560DDD3A}"/>
          </ac:cxnSpMkLst>
        </pc:cxnChg>
        <pc:cxnChg chg="add mod">
          <ac:chgData name="Nor Khairun Aqila Binti Jesmen" userId="c1d6ee6b-79f9-4ffe-bdc1-e1211f620539" providerId="ADAL" clId="{29931503-A56A-4777-8E4F-DA903EA587BB}" dt="2023-09-15T04:06:03.338" v="284" actId="20577"/>
          <ac:cxnSpMkLst>
            <pc:docMk/>
            <pc:sldMk cId="4048524492" sldId="271"/>
            <ac:cxnSpMk id="10" creationId="{5C959A78-3096-FF89-6FAB-8A765BA49E7B}"/>
          </ac:cxnSpMkLst>
        </pc:cxnChg>
        <pc:cxnChg chg="add mod">
          <ac:chgData name="Nor Khairun Aqila Binti Jesmen" userId="c1d6ee6b-79f9-4ffe-bdc1-e1211f620539" providerId="ADAL" clId="{29931503-A56A-4777-8E4F-DA903EA587BB}" dt="2023-09-15T04:06:22.685" v="292" actId="20577"/>
          <ac:cxnSpMkLst>
            <pc:docMk/>
            <pc:sldMk cId="4048524492" sldId="271"/>
            <ac:cxnSpMk id="14" creationId="{689147F4-C357-0485-19E2-8AF6C461E7D0}"/>
          </ac:cxnSpMkLst>
        </pc:cxnChg>
        <pc:cxnChg chg="add mod">
          <ac:chgData name="Nor Khairun Aqila Binti Jesmen" userId="c1d6ee6b-79f9-4ffe-bdc1-e1211f620539" providerId="ADAL" clId="{29931503-A56A-4777-8E4F-DA903EA587BB}" dt="2023-09-15T04:06:22.685" v="292" actId="20577"/>
          <ac:cxnSpMkLst>
            <pc:docMk/>
            <pc:sldMk cId="4048524492" sldId="271"/>
            <ac:cxnSpMk id="15" creationId="{22A44093-8E79-3B71-8827-76D956E0FD8B}"/>
          </ac:cxnSpMkLst>
        </pc:cxnChg>
      </pc:sldChg>
      <pc:sldChg chg="addSp modSp new mod">
        <pc:chgData name="Nor Khairun Aqila Binti Jesmen" userId="c1d6ee6b-79f9-4ffe-bdc1-e1211f620539" providerId="ADAL" clId="{29931503-A56A-4777-8E4F-DA903EA587BB}" dt="2023-09-15T07:11:42.930" v="1084" actId="20577"/>
        <pc:sldMkLst>
          <pc:docMk/>
          <pc:sldMk cId="1928295519" sldId="272"/>
        </pc:sldMkLst>
        <pc:spChg chg="add mod">
          <ac:chgData name="Nor Khairun Aqila Binti Jesmen" userId="c1d6ee6b-79f9-4ffe-bdc1-e1211f620539" providerId="ADAL" clId="{29931503-A56A-4777-8E4F-DA903EA587BB}" dt="2023-09-15T03:56:09.410" v="131" actId="1582"/>
          <ac:spMkLst>
            <pc:docMk/>
            <pc:sldMk cId="1928295519" sldId="272"/>
            <ac:spMk id="4" creationId="{B0CD74AC-041E-336E-5DA2-71BB5B3EC3AF}"/>
          </ac:spMkLst>
        </pc:spChg>
        <pc:spChg chg="add mod">
          <ac:chgData name="Nor Khairun Aqila Binti Jesmen" userId="c1d6ee6b-79f9-4ffe-bdc1-e1211f620539" providerId="ADAL" clId="{29931503-A56A-4777-8E4F-DA903EA587BB}" dt="2023-09-15T03:56:29.207" v="134" actId="1076"/>
          <ac:spMkLst>
            <pc:docMk/>
            <pc:sldMk cId="1928295519" sldId="272"/>
            <ac:spMk id="5" creationId="{9391C77E-60E1-698F-6649-D4508B9CFD2B}"/>
          </ac:spMkLst>
        </pc:spChg>
        <pc:spChg chg="add mod">
          <ac:chgData name="Nor Khairun Aqila Binti Jesmen" userId="c1d6ee6b-79f9-4ffe-bdc1-e1211f620539" providerId="ADAL" clId="{29931503-A56A-4777-8E4F-DA903EA587BB}" dt="2023-09-15T03:59:01.484" v="207" actId="122"/>
          <ac:spMkLst>
            <pc:docMk/>
            <pc:sldMk cId="1928295519" sldId="272"/>
            <ac:spMk id="6" creationId="{4B580D83-AE1C-118C-8172-3679F65AEDBA}"/>
          </ac:spMkLst>
        </pc:spChg>
        <pc:spChg chg="add mod">
          <ac:chgData name="Nor Khairun Aqila Binti Jesmen" userId="c1d6ee6b-79f9-4ffe-bdc1-e1211f620539" providerId="ADAL" clId="{29931503-A56A-4777-8E4F-DA903EA587BB}" dt="2023-09-15T04:01:06.382" v="211" actId="14100"/>
          <ac:spMkLst>
            <pc:docMk/>
            <pc:sldMk cId="1928295519" sldId="272"/>
            <ac:spMk id="13" creationId="{5A9C98DA-8A5B-70B3-AA13-AFB8ECD7D27D}"/>
          </ac:spMkLst>
        </pc:spChg>
        <pc:spChg chg="add mod">
          <ac:chgData name="Nor Khairun Aqila Binti Jesmen" userId="c1d6ee6b-79f9-4ffe-bdc1-e1211f620539" providerId="ADAL" clId="{29931503-A56A-4777-8E4F-DA903EA587BB}" dt="2023-09-15T04:05:32.187" v="277" actId="1076"/>
          <ac:spMkLst>
            <pc:docMk/>
            <pc:sldMk cId="1928295519" sldId="272"/>
            <ac:spMk id="14" creationId="{BD814F0E-7602-74F5-9267-DD87BD29D8CB}"/>
          </ac:spMkLst>
        </pc:spChg>
        <pc:spChg chg="add mod">
          <ac:chgData name="Nor Khairun Aqila Binti Jesmen" userId="c1d6ee6b-79f9-4ffe-bdc1-e1211f620539" providerId="ADAL" clId="{29931503-A56A-4777-8E4F-DA903EA587BB}" dt="2023-09-15T07:11:42.930" v="1084" actId="20577"/>
          <ac:spMkLst>
            <pc:docMk/>
            <pc:sldMk cId="1928295519" sldId="272"/>
            <ac:spMk id="15" creationId="{EBBAF6A1-B022-5D1D-02DB-C542E345B057}"/>
          </ac:spMkLst>
        </pc:spChg>
        <pc:picChg chg="add mod">
          <ac:chgData name="Nor Khairun Aqila Binti Jesmen" userId="c1d6ee6b-79f9-4ffe-bdc1-e1211f620539" providerId="ADAL" clId="{29931503-A56A-4777-8E4F-DA903EA587BB}" dt="2023-09-15T03:19:47.866" v="58"/>
          <ac:picMkLst>
            <pc:docMk/>
            <pc:sldMk cId="1928295519" sldId="272"/>
            <ac:picMk id="2" creationId="{9D4DF9C0-7200-872A-76FA-11EA2E40B8B6}"/>
          </ac:picMkLst>
        </pc:picChg>
        <pc:picChg chg="add mod">
          <ac:chgData name="Nor Khairun Aqila Binti Jesmen" userId="c1d6ee6b-79f9-4ffe-bdc1-e1211f620539" providerId="ADAL" clId="{29931503-A56A-4777-8E4F-DA903EA587BB}" dt="2023-09-15T03:55:27.079" v="127"/>
          <ac:picMkLst>
            <pc:docMk/>
            <pc:sldMk cId="1928295519" sldId="272"/>
            <ac:picMk id="3" creationId="{34310389-4897-9E4D-073B-8352EE0ADBC5}"/>
          </ac:picMkLst>
        </pc:picChg>
        <pc:cxnChg chg="add mod">
          <ac:chgData name="Nor Khairun Aqila Binti Jesmen" userId="c1d6ee6b-79f9-4ffe-bdc1-e1211f620539" providerId="ADAL" clId="{29931503-A56A-4777-8E4F-DA903EA587BB}" dt="2023-09-15T03:58:58.018" v="206" actId="20577"/>
          <ac:cxnSpMkLst>
            <pc:docMk/>
            <pc:sldMk cId="1928295519" sldId="272"/>
            <ac:cxnSpMk id="8" creationId="{92F5E7F2-89C0-6DC6-9902-81BD46143842}"/>
          </ac:cxnSpMkLst>
        </pc:cxnChg>
        <pc:cxnChg chg="add mod">
          <ac:chgData name="Nor Khairun Aqila Binti Jesmen" userId="c1d6ee6b-79f9-4ffe-bdc1-e1211f620539" providerId="ADAL" clId="{29931503-A56A-4777-8E4F-DA903EA587BB}" dt="2023-09-15T03:58:58.018" v="206" actId="20577"/>
          <ac:cxnSpMkLst>
            <pc:docMk/>
            <pc:sldMk cId="1928295519" sldId="272"/>
            <ac:cxnSpMk id="9" creationId="{76C0B562-D28E-11AB-2C7B-F7838777AC9C}"/>
          </ac:cxnSpMkLst>
        </pc:cxnChg>
      </pc:sldChg>
      <pc:sldChg chg="addSp modSp new mod">
        <pc:chgData name="Nor Khairun Aqila Binti Jesmen" userId="c1d6ee6b-79f9-4ffe-bdc1-e1211f620539" providerId="ADAL" clId="{29931503-A56A-4777-8E4F-DA903EA587BB}" dt="2023-09-15T07:11:22.203" v="1051" actId="20577"/>
        <pc:sldMkLst>
          <pc:docMk/>
          <pc:sldMk cId="3946451726" sldId="273"/>
        </pc:sldMkLst>
        <pc:spChg chg="add mod">
          <ac:chgData name="Nor Khairun Aqila Binti Jesmen" userId="c1d6ee6b-79f9-4ffe-bdc1-e1211f620539" providerId="ADAL" clId="{29931503-A56A-4777-8E4F-DA903EA587BB}" dt="2023-09-15T07:11:22.203" v="1051" actId="20577"/>
          <ac:spMkLst>
            <pc:docMk/>
            <pc:sldMk cId="3946451726" sldId="273"/>
            <ac:spMk id="4" creationId="{46BE2FCE-EF74-493C-B019-85FCC5F49D56}"/>
          </ac:spMkLst>
        </pc:spChg>
        <pc:picChg chg="add mod">
          <ac:chgData name="Nor Khairun Aqila Binti Jesmen" userId="c1d6ee6b-79f9-4ffe-bdc1-e1211f620539" providerId="ADAL" clId="{29931503-A56A-4777-8E4F-DA903EA587BB}" dt="2023-09-15T03:19:52.675" v="61"/>
          <ac:picMkLst>
            <pc:docMk/>
            <pc:sldMk cId="3946451726" sldId="273"/>
            <ac:picMk id="2" creationId="{7A560D5D-A65A-1BDC-D7D4-28B1EBBAEFEC}"/>
          </ac:picMkLst>
        </pc:picChg>
        <pc:picChg chg="add mod">
          <ac:chgData name="Nor Khairun Aqila Binti Jesmen" userId="c1d6ee6b-79f9-4ffe-bdc1-e1211f620539" providerId="ADAL" clId="{29931503-A56A-4777-8E4F-DA903EA587BB}" dt="2023-09-15T03:32:05.059" v="106"/>
          <ac:picMkLst>
            <pc:docMk/>
            <pc:sldMk cId="3946451726" sldId="273"/>
            <ac:picMk id="3" creationId="{EB512D5D-503D-076D-CEDF-480A2746A9E8}"/>
          </ac:picMkLst>
        </pc:picChg>
      </pc:sldChg>
      <pc:sldChg chg="addSp modSp new mod">
        <pc:chgData name="Nor Khairun Aqila Binti Jesmen" userId="c1d6ee6b-79f9-4ffe-bdc1-e1211f620539" providerId="ADAL" clId="{29931503-A56A-4777-8E4F-DA903EA587BB}" dt="2023-09-15T07:10:55.933" v="1018" actId="20577"/>
        <pc:sldMkLst>
          <pc:docMk/>
          <pc:sldMk cId="1714483858" sldId="274"/>
        </pc:sldMkLst>
        <pc:spChg chg="add mod">
          <ac:chgData name="Nor Khairun Aqila Binti Jesmen" userId="c1d6ee6b-79f9-4ffe-bdc1-e1211f620539" providerId="ADAL" clId="{29931503-A56A-4777-8E4F-DA903EA587BB}" dt="2023-09-15T07:10:55.933" v="1018" actId="20577"/>
          <ac:spMkLst>
            <pc:docMk/>
            <pc:sldMk cId="1714483858" sldId="274"/>
            <ac:spMk id="4" creationId="{FAB1085A-1D15-050E-5E65-51CEB3D4EF78}"/>
          </ac:spMkLst>
        </pc:spChg>
        <pc:picChg chg="add mod">
          <ac:chgData name="Nor Khairun Aqila Binti Jesmen" userId="c1d6ee6b-79f9-4ffe-bdc1-e1211f620539" providerId="ADAL" clId="{29931503-A56A-4777-8E4F-DA903EA587BB}" dt="2023-09-15T03:19:57.228" v="64"/>
          <ac:picMkLst>
            <pc:docMk/>
            <pc:sldMk cId="1714483858" sldId="274"/>
            <ac:picMk id="2" creationId="{0141DD1B-AE27-2D3E-A1A6-7555E1490E0B}"/>
          </ac:picMkLst>
        </pc:picChg>
        <pc:picChg chg="add mod">
          <ac:chgData name="Nor Khairun Aqila Binti Jesmen" userId="c1d6ee6b-79f9-4ffe-bdc1-e1211f620539" providerId="ADAL" clId="{29931503-A56A-4777-8E4F-DA903EA587BB}" dt="2023-09-15T03:32:58.857" v="120"/>
          <ac:picMkLst>
            <pc:docMk/>
            <pc:sldMk cId="1714483858" sldId="274"/>
            <ac:picMk id="3" creationId="{BCAB7D3B-0EC5-F02B-9E4F-3FD9F74DF71C}"/>
          </ac:picMkLst>
        </pc:picChg>
      </pc:sldChg>
      <pc:sldChg chg="addSp modSp new del ord">
        <pc:chgData name="Nor Khairun Aqila Binti Jesmen" userId="c1d6ee6b-79f9-4ffe-bdc1-e1211f620539" providerId="ADAL" clId="{29931503-A56A-4777-8E4F-DA903EA587BB}" dt="2023-09-15T07:10:36.965" v="994" actId="47"/>
        <pc:sldMkLst>
          <pc:docMk/>
          <pc:sldMk cId="1480620093" sldId="275"/>
        </pc:sldMkLst>
        <pc:picChg chg="add mod">
          <ac:chgData name="Nor Khairun Aqila Binti Jesmen" userId="c1d6ee6b-79f9-4ffe-bdc1-e1211f620539" providerId="ADAL" clId="{29931503-A56A-4777-8E4F-DA903EA587BB}" dt="2023-09-15T03:20:01.916" v="67"/>
          <ac:picMkLst>
            <pc:docMk/>
            <pc:sldMk cId="1480620093" sldId="275"/>
            <ac:picMk id="2" creationId="{A5FFE044-48B9-4A71-38F8-6BB8056F7859}"/>
          </ac:picMkLst>
        </pc:picChg>
        <pc:picChg chg="add mod">
          <ac:chgData name="Nor Khairun Aqila Binti Jesmen" userId="c1d6ee6b-79f9-4ffe-bdc1-e1211f620539" providerId="ADAL" clId="{29931503-A56A-4777-8E4F-DA903EA587BB}" dt="2023-09-15T03:32:52.976" v="118"/>
          <ac:picMkLst>
            <pc:docMk/>
            <pc:sldMk cId="1480620093" sldId="275"/>
            <ac:picMk id="3" creationId="{DC0F0000-BADA-230B-A60C-CE877003F958}"/>
          </ac:picMkLst>
        </pc:picChg>
      </pc:sldChg>
      <pc:sldChg chg="addSp modSp new mod">
        <pc:chgData name="Nor Khairun Aqila Binti Jesmen" userId="c1d6ee6b-79f9-4ffe-bdc1-e1211f620539" providerId="ADAL" clId="{29931503-A56A-4777-8E4F-DA903EA587BB}" dt="2023-09-15T07:10:27.652" v="991" actId="20577"/>
        <pc:sldMkLst>
          <pc:docMk/>
          <pc:sldMk cId="3786594433" sldId="276"/>
        </pc:sldMkLst>
        <pc:spChg chg="add mod">
          <ac:chgData name="Nor Khairun Aqila Binti Jesmen" userId="c1d6ee6b-79f9-4ffe-bdc1-e1211f620539" providerId="ADAL" clId="{29931503-A56A-4777-8E4F-DA903EA587BB}" dt="2023-09-15T07:10:27.652" v="991" actId="20577"/>
          <ac:spMkLst>
            <pc:docMk/>
            <pc:sldMk cId="3786594433" sldId="276"/>
            <ac:spMk id="4" creationId="{AB2DDFAA-91DC-738C-C1C6-638AB2175C1C}"/>
          </ac:spMkLst>
        </pc:spChg>
        <pc:picChg chg="add mod">
          <ac:chgData name="Nor Khairun Aqila Binti Jesmen" userId="c1d6ee6b-79f9-4ffe-bdc1-e1211f620539" providerId="ADAL" clId="{29931503-A56A-4777-8E4F-DA903EA587BB}" dt="2023-09-15T03:20:06.282" v="70"/>
          <ac:picMkLst>
            <pc:docMk/>
            <pc:sldMk cId="3786594433" sldId="276"/>
            <ac:picMk id="2" creationId="{289E110E-7A57-F589-42CB-CB12ED59D225}"/>
          </ac:picMkLst>
        </pc:picChg>
        <pc:picChg chg="add mod">
          <ac:chgData name="Nor Khairun Aqila Binti Jesmen" userId="c1d6ee6b-79f9-4ffe-bdc1-e1211f620539" providerId="ADAL" clId="{29931503-A56A-4777-8E4F-DA903EA587BB}" dt="2023-09-15T03:33:05.107" v="122"/>
          <ac:picMkLst>
            <pc:docMk/>
            <pc:sldMk cId="3786594433" sldId="276"/>
            <ac:picMk id="3" creationId="{70DA8317-029E-0D7C-8DB8-0774A6FF63AD}"/>
          </ac:picMkLst>
        </pc:picChg>
      </pc:sldChg>
      <pc:sldChg chg="new del">
        <pc:chgData name="Nor Khairun Aqila Binti Jesmen" userId="c1d6ee6b-79f9-4ffe-bdc1-e1211f620539" providerId="ADAL" clId="{29931503-A56A-4777-8E4F-DA903EA587BB}" dt="2023-09-15T06:02:38.625" v="397" actId="47"/>
        <pc:sldMkLst>
          <pc:docMk/>
          <pc:sldMk cId="463732383" sldId="277"/>
        </pc:sldMkLst>
      </pc:sldChg>
      <pc:sldChg chg="addSp delSp modSp new del mod">
        <pc:chgData name="Nor Khairun Aqila Binti Jesmen" userId="c1d6ee6b-79f9-4ffe-bdc1-e1211f620539" providerId="ADAL" clId="{29931503-A56A-4777-8E4F-DA903EA587BB}" dt="2023-09-15T03:55:23.741" v="126" actId="47"/>
        <pc:sldMkLst>
          <pc:docMk/>
          <pc:sldMk cId="1068702526" sldId="277"/>
        </pc:sldMkLst>
        <pc:picChg chg="add del mod">
          <ac:chgData name="Nor Khairun Aqila Binti Jesmen" userId="c1d6ee6b-79f9-4ffe-bdc1-e1211f620539" providerId="ADAL" clId="{29931503-A56A-4777-8E4F-DA903EA587BB}" dt="2023-09-15T03:55:22.567" v="125" actId="21"/>
          <ac:picMkLst>
            <pc:docMk/>
            <pc:sldMk cId="1068702526" sldId="277"/>
            <ac:picMk id="2" creationId="{32ACB97C-3960-F489-A212-76AB59237587}"/>
          </ac:picMkLst>
        </pc:picChg>
      </pc:sldChg>
      <pc:sldChg chg="addSp delSp modSp add del mod">
        <pc:chgData name="Nor Khairun Aqila Binti Jesmen" userId="c1d6ee6b-79f9-4ffe-bdc1-e1211f620539" providerId="ADAL" clId="{29931503-A56A-4777-8E4F-DA903EA587BB}" dt="2023-09-15T06:13:45.556" v="763" actId="47"/>
        <pc:sldMkLst>
          <pc:docMk/>
          <pc:sldMk cId="2011901675" sldId="277"/>
        </pc:sldMkLst>
        <pc:spChg chg="del">
          <ac:chgData name="Nor Khairun Aqila Binti Jesmen" userId="c1d6ee6b-79f9-4ffe-bdc1-e1211f620539" providerId="ADAL" clId="{29931503-A56A-4777-8E4F-DA903EA587BB}" dt="2023-09-15T06:10:12.357" v="569" actId="478"/>
          <ac:spMkLst>
            <pc:docMk/>
            <pc:sldMk cId="2011901675" sldId="277"/>
            <ac:spMk id="4" creationId="{F765027F-A471-A74A-8431-543F12457E96}"/>
          </ac:spMkLst>
        </pc:spChg>
        <pc:spChg chg="del">
          <ac:chgData name="Nor Khairun Aqila Binti Jesmen" userId="c1d6ee6b-79f9-4ffe-bdc1-e1211f620539" providerId="ADAL" clId="{29931503-A56A-4777-8E4F-DA903EA587BB}" dt="2023-09-15T06:10:12.357" v="569" actId="478"/>
          <ac:spMkLst>
            <pc:docMk/>
            <pc:sldMk cId="2011901675" sldId="277"/>
            <ac:spMk id="5" creationId="{52433735-3337-CD9F-2457-81C4278DC855}"/>
          </ac:spMkLst>
        </pc:spChg>
        <pc:spChg chg="add mod">
          <ac:chgData name="Nor Khairun Aqila Binti Jesmen" userId="c1d6ee6b-79f9-4ffe-bdc1-e1211f620539" providerId="ADAL" clId="{29931503-A56A-4777-8E4F-DA903EA587BB}" dt="2023-09-15T06:11:16.173" v="703" actId="1037"/>
          <ac:spMkLst>
            <pc:docMk/>
            <pc:sldMk cId="2011901675" sldId="277"/>
            <ac:spMk id="8" creationId="{9B861597-35CB-02A2-DF36-6DEDF0917869}"/>
          </ac:spMkLst>
        </pc:spChg>
        <pc:spChg chg="add mod">
          <ac:chgData name="Nor Khairun Aqila Binti Jesmen" userId="c1d6ee6b-79f9-4ffe-bdc1-e1211f620539" providerId="ADAL" clId="{29931503-A56A-4777-8E4F-DA903EA587BB}" dt="2023-09-15T06:11:33.604" v="758" actId="20577"/>
          <ac:spMkLst>
            <pc:docMk/>
            <pc:sldMk cId="2011901675" sldId="277"/>
            <ac:spMk id="9" creationId="{8BC860F9-17E2-00F7-E894-D6A8E390140C}"/>
          </ac:spMkLst>
        </pc:spChg>
        <pc:picChg chg="del">
          <ac:chgData name="Nor Khairun Aqila Binti Jesmen" userId="c1d6ee6b-79f9-4ffe-bdc1-e1211f620539" providerId="ADAL" clId="{29931503-A56A-4777-8E4F-DA903EA587BB}" dt="2023-09-15T06:10:12.357" v="569" actId="478"/>
          <ac:picMkLst>
            <pc:docMk/>
            <pc:sldMk cId="2011901675" sldId="277"/>
            <ac:picMk id="2" creationId="{62D7267C-55B9-EA7A-73B1-92D545A99A8B}"/>
          </ac:picMkLst>
        </pc:picChg>
        <pc:picChg chg="del">
          <ac:chgData name="Nor Khairun Aqila Binti Jesmen" userId="c1d6ee6b-79f9-4ffe-bdc1-e1211f620539" providerId="ADAL" clId="{29931503-A56A-4777-8E4F-DA903EA587BB}" dt="2023-09-15T06:06:32.996" v="539" actId="478"/>
          <ac:picMkLst>
            <pc:docMk/>
            <pc:sldMk cId="2011901675" sldId="277"/>
            <ac:picMk id="3" creationId="{B1B7BA32-6A9E-3114-D8A6-4E2260228336}"/>
          </ac:picMkLst>
        </pc:picChg>
        <pc:picChg chg="add mod modCrop">
          <ac:chgData name="Nor Khairun Aqila Binti Jesmen" userId="c1d6ee6b-79f9-4ffe-bdc1-e1211f620539" providerId="ADAL" clId="{29931503-A56A-4777-8E4F-DA903EA587BB}" dt="2023-09-15T06:11:50.149" v="762" actId="1076"/>
          <ac:picMkLst>
            <pc:docMk/>
            <pc:sldMk cId="2011901675" sldId="277"/>
            <ac:picMk id="6" creationId="{153CB01E-3AF3-3EF5-9F4C-A3C14AD2F510}"/>
          </ac:picMkLst>
        </pc:picChg>
        <pc:picChg chg="add mod">
          <ac:chgData name="Nor Khairun Aqila Binti Jesmen" userId="c1d6ee6b-79f9-4ffe-bdc1-e1211f620539" providerId="ADAL" clId="{29931503-A56A-4777-8E4F-DA903EA587BB}" dt="2023-09-15T06:11:16.173" v="703" actId="1037"/>
          <ac:picMkLst>
            <pc:docMk/>
            <pc:sldMk cId="2011901675" sldId="277"/>
            <ac:picMk id="7" creationId="{103037DC-6EAF-8A98-C0E5-6DF1F8FAAE74}"/>
          </ac:picMkLst>
        </pc:picChg>
      </pc:sldChg>
      <pc:sldChg chg="new del">
        <pc:chgData name="Nor Khairun Aqila Binti Jesmen" userId="c1d6ee6b-79f9-4ffe-bdc1-e1211f620539" providerId="ADAL" clId="{29931503-A56A-4777-8E4F-DA903EA587BB}" dt="2023-09-15T03:20:11.724" v="74" actId="47"/>
        <pc:sldMkLst>
          <pc:docMk/>
          <pc:sldMk cId="3421058743" sldId="277"/>
        </pc:sldMkLst>
      </pc:sldChg>
      <pc:sldChg chg="addSp delSp modSp new mod ord">
        <pc:chgData name="Nor Khairun Aqila Binti Jesmen" userId="c1d6ee6b-79f9-4ffe-bdc1-e1211f620539" providerId="ADAL" clId="{29931503-A56A-4777-8E4F-DA903EA587BB}" dt="2023-09-15T07:17:06.263" v="1312" actId="20577"/>
        <pc:sldMkLst>
          <pc:docMk/>
          <pc:sldMk cId="4122943718" sldId="277"/>
        </pc:sldMkLst>
        <pc:spChg chg="add del mod">
          <ac:chgData name="Nor Khairun Aqila Binti Jesmen" userId="c1d6ee6b-79f9-4ffe-bdc1-e1211f620539" providerId="ADAL" clId="{29931503-A56A-4777-8E4F-DA903EA587BB}" dt="2023-09-15T06:41:36.750" v="878" actId="478"/>
          <ac:spMkLst>
            <pc:docMk/>
            <pc:sldMk cId="4122943718" sldId="277"/>
            <ac:spMk id="7" creationId="{F0E72A20-8075-ABEF-9562-F3EE8BF9E262}"/>
          </ac:spMkLst>
        </pc:spChg>
        <pc:spChg chg="add mod">
          <ac:chgData name="Nor Khairun Aqila Binti Jesmen" userId="c1d6ee6b-79f9-4ffe-bdc1-e1211f620539" providerId="ADAL" clId="{29931503-A56A-4777-8E4F-DA903EA587BB}" dt="2023-09-15T06:41:51.008" v="893" actId="14100"/>
          <ac:spMkLst>
            <pc:docMk/>
            <pc:sldMk cId="4122943718" sldId="277"/>
            <ac:spMk id="8" creationId="{59104DA3-4D49-181B-3ADA-AA3D418C8096}"/>
          </ac:spMkLst>
        </pc:spChg>
        <pc:spChg chg="add mod">
          <ac:chgData name="Nor Khairun Aqila Binti Jesmen" userId="c1d6ee6b-79f9-4ffe-bdc1-e1211f620539" providerId="ADAL" clId="{29931503-A56A-4777-8E4F-DA903EA587BB}" dt="2023-09-15T06:41:44.607" v="891" actId="20577"/>
          <ac:spMkLst>
            <pc:docMk/>
            <pc:sldMk cId="4122943718" sldId="277"/>
            <ac:spMk id="9" creationId="{B2FDFCA6-883F-002E-687F-B5D90DBC23DD}"/>
          </ac:spMkLst>
        </pc:spChg>
        <pc:spChg chg="add mod">
          <ac:chgData name="Nor Khairun Aqila Binti Jesmen" userId="c1d6ee6b-79f9-4ffe-bdc1-e1211f620539" providerId="ADAL" clId="{29931503-A56A-4777-8E4F-DA903EA587BB}" dt="2023-09-15T07:17:06.263" v="1312" actId="20577"/>
          <ac:spMkLst>
            <pc:docMk/>
            <pc:sldMk cId="4122943718" sldId="277"/>
            <ac:spMk id="10" creationId="{B881C5CB-C8D4-4529-BB26-9BC5CDE51CCE}"/>
          </ac:spMkLst>
        </pc:spChg>
        <pc:picChg chg="add mod">
          <ac:chgData name="Nor Khairun Aqila Binti Jesmen" userId="c1d6ee6b-79f9-4ffe-bdc1-e1211f620539" providerId="ADAL" clId="{29931503-A56A-4777-8E4F-DA903EA587BB}" dt="2023-09-15T06:34:37.084" v="830" actId="1076"/>
          <ac:picMkLst>
            <pc:docMk/>
            <pc:sldMk cId="4122943718" sldId="277"/>
            <ac:picMk id="2" creationId="{964C011C-B50D-2510-14D7-3743F3399E8E}"/>
          </ac:picMkLst>
        </pc:picChg>
        <pc:picChg chg="add del mod">
          <ac:chgData name="Nor Khairun Aqila Binti Jesmen" userId="c1d6ee6b-79f9-4ffe-bdc1-e1211f620539" providerId="ADAL" clId="{29931503-A56A-4777-8E4F-DA903EA587BB}" dt="2023-09-15T06:36:57.208" v="840" actId="21"/>
          <ac:picMkLst>
            <pc:docMk/>
            <pc:sldMk cId="4122943718" sldId="277"/>
            <ac:picMk id="3" creationId="{1F131F37-2490-4DD1-6FD6-C37E1614FF38}"/>
          </ac:picMkLst>
        </pc:picChg>
        <pc:picChg chg="add del mod">
          <ac:chgData name="Nor Khairun Aqila Binti Jesmen" userId="c1d6ee6b-79f9-4ffe-bdc1-e1211f620539" providerId="ADAL" clId="{29931503-A56A-4777-8E4F-DA903EA587BB}" dt="2023-09-15T06:36:51.743" v="837" actId="21"/>
          <ac:picMkLst>
            <pc:docMk/>
            <pc:sldMk cId="4122943718" sldId="277"/>
            <ac:picMk id="4" creationId="{6E144264-C447-1018-53BC-CC62B73177AF}"/>
          </ac:picMkLst>
        </pc:picChg>
        <pc:picChg chg="add del mod">
          <ac:chgData name="Nor Khairun Aqila Binti Jesmen" userId="c1d6ee6b-79f9-4ffe-bdc1-e1211f620539" providerId="ADAL" clId="{29931503-A56A-4777-8E4F-DA903EA587BB}" dt="2023-09-15T06:36:44.337" v="834" actId="21"/>
          <ac:picMkLst>
            <pc:docMk/>
            <pc:sldMk cId="4122943718" sldId="277"/>
            <ac:picMk id="5" creationId="{9DD16646-8F0F-1371-73D9-4C0B795ED028}"/>
          </ac:picMkLst>
        </pc:picChg>
        <pc:picChg chg="add mod">
          <ac:chgData name="Nor Khairun Aqila Binti Jesmen" userId="c1d6ee6b-79f9-4ffe-bdc1-e1211f620539" providerId="ADAL" clId="{29931503-A56A-4777-8E4F-DA903EA587BB}" dt="2023-09-15T06:41:21.590" v="862" actId="1076"/>
          <ac:picMkLst>
            <pc:docMk/>
            <pc:sldMk cId="4122943718" sldId="277"/>
            <ac:picMk id="6" creationId="{97844495-BA89-F293-7856-7808FDF297FE}"/>
          </ac:picMkLst>
        </pc:picChg>
      </pc:sldChg>
      <pc:sldChg chg="addSp delSp modSp new mod">
        <pc:chgData name="Nor Khairun Aqila Binti Jesmen" userId="c1d6ee6b-79f9-4ffe-bdc1-e1211f620539" providerId="ADAL" clId="{29931503-A56A-4777-8E4F-DA903EA587BB}" dt="2023-09-15T07:18:00.519" v="1354" actId="20577"/>
        <pc:sldMkLst>
          <pc:docMk/>
          <pc:sldMk cId="2008377926" sldId="278"/>
        </pc:sldMkLst>
        <pc:spChg chg="add mod">
          <ac:chgData name="Nor Khairun Aqila Binti Jesmen" userId="c1d6ee6b-79f9-4ffe-bdc1-e1211f620539" providerId="ADAL" clId="{29931503-A56A-4777-8E4F-DA903EA587BB}" dt="2023-09-15T06:45:34.997" v="911" actId="14100"/>
          <ac:spMkLst>
            <pc:docMk/>
            <pc:sldMk cId="2008377926" sldId="278"/>
            <ac:spMk id="7" creationId="{302391E1-8B5B-7653-AFFD-273FD1388D85}"/>
          </ac:spMkLst>
        </pc:spChg>
        <pc:spChg chg="add mod">
          <ac:chgData name="Nor Khairun Aqila Binti Jesmen" userId="c1d6ee6b-79f9-4ffe-bdc1-e1211f620539" providerId="ADAL" clId="{29931503-A56A-4777-8E4F-DA903EA587BB}" dt="2023-09-15T06:45:36.966" v="912" actId="1076"/>
          <ac:spMkLst>
            <pc:docMk/>
            <pc:sldMk cId="2008377926" sldId="278"/>
            <ac:spMk id="8" creationId="{890025FF-730B-0660-E95E-948399ADFF9B}"/>
          </ac:spMkLst>
        </pc:spChg>
        <pc:spChg chg="add mod">
          <ac:chgData name="Nor Khairun Aqila Binti Jesmen" userId="c1d6ee6b-79f9-4ffe-bdc1-e1211f620539" providerId="ADAL" clId="{29931503-A56A-4777-8E4F-DA903EA587BB}" dt="2023-09-15T06:43:09.092" v="907" actId="14100"/>
          <ac:spMkLst>
            <pc:docMk/>
            <pc:sldMk cId="2008377926" sldId="278"/>
            <ac:spMk id="9" creationId="{9AE15984-1624-B1A8-07D4-A25713F809D1}"/>
          </ac:spMkLst>
        </pc:spChg>
        <pc:spChg chg="add mod">
          <ac:chgData name="Nor Khairun Aqila Binti Jesmen" userId="c1d6ee6b-79f9-4ffe-bdc1-e1211f620539" providerId="ADAL" clId="{29931503-A56A-4777-8E4F-DA903EA587BB}" dt="2023-09-15T07:16:51.548" v="1291" actId="1076"/>
          <ac:spMkLst>
            <pc:docMk/>
            <pc:sldMk cId="2008377926" sldId="278"/>
            <ac:spMk id="10" creationId="{2AA8D6F1-B1F3-891A-676D-FE58E8359FAB}"/>
          </ac:spMkLst>
        </pc:spChg>
        <pc:spChg chg="add mod">
          <ac:chgData name="Nor Khairun Aqila Binti Jesmen" userId="c1d6ee6b-79f9-4ffe-bdc1-e1211f620539" providerId="ADAL" clId="{29931503-A56A-4777-8E4F-DA903EA587BB}" dt="2023-09-15T07:18:00.519" v="1354" actId="20577"/>
          <ac:spMkLst>
            <pc:docMk/>
            <pc:sldMk cId="2008377926" sldId="278"/>
            <ac:spMk id="11" creationId="{5934B63F-1FF2-6D12-2D68-FE80A0F1482C}"/>
          </ac:spMkLst>
        </pc:spChg>
        <pc:picChg chg="add mod">
          <ac:chgData name="Nor Khairun Aqila Binti Jesmen" userId="c1d6ee6b-79f9-4ffe-bdc1-e1211f620539" providerId="ADAL" clId="{29931503-A56A-4777-8E4F-DA903EA587BB}" dt="2023-09-15T06:36:45.626" v="835"/>
          <ac:picMkLst>
            <pc:docMk/>
            <pc:sldMk cId="2008377926" sldId="278"/>
            <ac:picMk id="2" creationId="{C4D8EAE0-FB4C-F699-5F06-A251FD2D24F6}"/>
          </ac:picMkLst>
        </pc:picChg>
        <pc:picChg chg="add del mod">
          <ac:chgData name="Nor Khairun Aqila Binti Jesmen" userId="c1d6ee6b-79f9-4ffe-bdc1-e1211f620539" providerId="ADAL" clId="{29931503-A56A-4777-8E4F-DA903EA587BB}" dt="2023-09-15T06:41:03.410" v="856" actId="21"/>
          <ac:picMkLst>
            <pc:docMk/>
            <pc:sldMk cId="2008377926" sldId="278"/>
            <ac:picMk id="3" creationId="{BF0E887F-A11C-D45E-4BE7-3CAA13588311}"/>
          </ac:picMkLst>
        </pc:picChg>
        <pc:picChg chg="add del mod">
          <ac:chgData name="Nor Khairun Aqila Binti Jesmen" userId="c1d6ee6b-79f9-4ffe-bdc1-e1211f620539" providerId="ADAL" clId="{29931503-A56A-4777-8E4F-DA903EA587BB}" dt="2023-09-15T06:40:58.071" v="854" actId="21"/>
          <ac:picMkLst>
            <pc:docMk/>
            <pc:sldMk cId="2008377926" sldId="278"/>
            <ac:picMk id="4" creationId="{CC0A90C8-41B6-2EC9-965F-A806A8924AF6}"/>
          </ac:picMkLst>
        </pc:picChg>
        <pc:picChg chg="add del mod">
          <ac:chgData name="Nor Khairun Aqila Binti Jesmen" userId="c1d6ee6b-79f9-4ffe-bdc1-e1211f620539" providerId="ADAL" clId="{29931503-A56A-4777-8E4F-DA903EA587BB}" dt="2023-09-15T06:40:52.337" v="852" actId="21"/>
          <ac:picMkLst>
            <pc:docMk/>
            <pc:sldMk cId="2008377926" sldId="278"/>
            <ac:picMk id="5" creationId="{CA3A8F00-96BC-4878-E585-FDFC79C40C95}"/>
          </ac:picMkLst>
        </pc:picChg>
        <pc:picChg chg="add mod ord">
          <ac:chgData name="Nor Khairun Aqila Binti Jesmen" userId="c1d6ee6b-79f9-4ffe-bdc1-e1211f620539" providerId="ADAL" clId="{29931503-A56A-4777-8E4F-DA903EA587BB}" dt="2023-09-15T06:42:21.020" v="900" actId="1076"/>
          <ac:picMkLst>
            <pc:docMk/>
            <pc:sldMk cId="2008377926" sldId="278"/>
            <ac:picMk id="6" creationId="{E1EBEACD-6285-6F0F-B3FA-C113E57560AD}"/>
          </ac:picMkLst>
        </pc:picChg>
      </pc:sldChg>
      <pc:sldChg chg="addSp delSp modSp new del mod">
        <pc:chgData name="Nor Khairun Aqila Binti Jesmen" userId="c1d6ee6b-79f9-4ffe-bdc1-e1211f620539" providerId="ADAL" clId="{29931503-A56A-4777-8E4F-DA903EA587BB}" dt="2023-09-15T04:08:31.022" v="302" actId="47"/>
        <pc:sldMkLst>
          <pc:docMk/>
          <pc:sldMk cId="3696872259" sldId="278"/>
        </pc:sldMkLst>
        <pc:picChg chg="add del mod">
          <ac:chgData name="Nor Khairun Aqila Binti Jesmen" userId="c1d6ee6b-79f9-4ffe-bdc1-e1211f620539" providerId="ADAL" clId="{29931503-A56A-4777-8E4F-DA903EA587BB}" dt="2023-09-15T03:56:37.437" v="135" actId="21"/>
          <ac:picMkLst>
            <pc:docMk/>
            <pc:sldMk cId="3696872259" sldId="278"/>
            <ac:picMk id="2" creationId="{0CD758E2-FECE-EB1D-5134-DFB840637705}"/>
          </ac:picMkLst>
        </pc:picChg>
      </pc:sldChg>
      <pc:sldChg chg="addSp delSp modSp add del mod">
        <pc:chgData name="Nor Khairun Aqila Binti Jesmen" userId="c1d6ee6b-79f9-4ffe-bdc1-e1211f620539" providerId="ADAL" clId="{29931503-A56A-4777-8E4F-DA903EA587BB}" dt="2023-09-15T04:17:20.670" v="395" actId="47"/>
        <pc:sldMkLst>
          <pc:docMk/>
          <pc:sldMk cId="4003732497" sldId="278"/>
        </pc:sldMkLst>
        <pc:spChg chg="del">
          <ac:chgData name="Nor Khairun Aqila Binti Jesmen" userId="c1d6ee6b-79f9-4ffe-bdc1-e1211f620539" providerId="ADAL" clId="{29931503-A56A-4777-8E4F-DA903EA587BB}" dt="2023-09-15T04:14:37.607" v="349" actId="478"/>
          <ac:spMkLst>
            <pc:docMk/>
            <pc:sldMk cId="4003732497" sldId="278"/>
            <ac:spMk id="4" creationId="{3FF981CA-ABB1-945B-147A-E41D44937D21}"/>
          </ac:spMkLst>
        </pc:spChg>
        <pc:spChg chg="del mod">
          <ac:chgData name="Nor Khairun Aqila Binti Jesmen" userId="c1d6ee6b-79f9-4ffe-bdc1-e1211f620539" providerId="ADAL" clId="{29931503-A56A-4777-8E4F-DA903EA587BB}" dt="2023-09-15T04:14:38.887" v="350" actId="478"/>
          <ac:spMkLst>
            <pc:docMk/>
            <pc:sldMk cId="4003732497" sldId="278"/>
            <ac:spMk id="5" creationId="{4D02EB39-BA07-F7C8-485B-9B87894CFEC6}"/>
          </ac:spMkLst>
        </pc:spChg>
        <pc:spChg chg="del">
          <ac:chgData name="Nor Khairun Aqila Binti Jesmen" userId="c1d6ee6b-79f9-4ffe-bdc1-e1211f620539" providerId="ADAL" clId="{29931503-A56A-4777-8E4F-DA903EA587BB}" dt="2023-09-15T04:13:43.608" v="345" actId="478"/>
          <ac:spMkLst>
            <pc:docMk/>
            <pc:sldMk cId="4003732497" sldId="278"/>
            <ac:spMk id="6" creationId="{9C98A865-07C9-AECB-F0B2-4E40FFA929D2}"/>
          </ac:spMkLst>
        </pc:spChg>
        <pc:spChg chg="del">
          <ac:chgData name="Nor Khairun Aqila Binti Jesmen" userId="c1d6ee6b-79f9-4ffe-bdc1-e1211f620539" providerId="ADAL" clId="{29931503-A56A-4777-8E4F-DA903EA587BB}" dt="2023-09-15T04:13:37.833" v="343" actId="478"/>
          <ac:spMkLst>
            <pc:docMk/>
            <pc:sldMk cId="4003732497" sldId="278"/>
            <ac:spMk id="7" creationId="{B996248F-6CF0-238D-4F72-E365DCE66E2C}"/>
          </ac:spMkLst>
        </pc:spChg>
        <pc:spChg chg="add mod">
          <ac:chgData name="Nor Khairun Aqila Binti Jesmen" userId="c1d6ee6b-79f9-4ffe-bdc1-e1211f620539" providerId="ADAL" clId="{29931503-A56A-4777-8E4F-DA903EA587BB}" dt="2023-09-15T04:14:35.032" v="348"/>
          <ac:spMkLst>
            <pc:docMk/>
            <pc:sldMk cId="4003732497" sldId="278"/>
            <ac:spMk id="8" creationId="{89B06DDA-CA9E-612D-7F5E-90D6843D3542}"/>
          </ac:spMkLst>
        </pc:spChg>
        <pc:spChg chg="add mod">
          <ac:chgData name="Nor Khairun Aqila Binti Jesmen" userId="c1d6ee6b-79f9-4ffe-bdc1-e1211f620539" providerId="ADAL" clId="{29931503-A56A-4777-8E4F-DA903EA587BB}" dt="2023-09-15T04:14:59.200" v="394" actId="313"/>
          <ac:spMkLst>
            <pc:docMk/>
            <pc:sldMk cId="4003732497" sldId="278"/>
            <ac:spMk id="9" creationId="{DFCAEE23-6DCF-D57E-09E7-DB1370DA496C}"/>
          </ac:spMkLst>
        </pc:spChg>
        <pc:picChg chg="del">
          <ac:chgData name="Nor Khairun Aqila Binti Jesmen" userId="c1d6ee6b-79f9-4ffe-bdc1-e1211f620539" providerId="ADAL" clId="{29931503-A56A-4777-8E4F-DA903EA587BB}" dt="2023-09-15T04:13:35.570" v="342" actId="478"/>
          <ac:picMkLst>
            <pc:docMk/>
            <pc:sldMk cId="4003732497" sldId="278"/>
            <ac:picMk id="3" creationId="{7CECD02F-B7E8-7768-CA31-1C622B9FE5F0}"/>
          </ac:picMkLst>
        </pc:picChg>
      </pc:sldChg>
      <pc:sldChg chg="addSp modSp new del mod">
        <pc:chgData name="Nor Khairun Aqila Binti Jesmen" userId="c1d6ee6b-79f9-4ffe-bdc1-e1211f620539" providerId="ADAL" clId="{29931503-A56A-4777-8E4F-DA903EA587BB}" dt="2023-09-15T04:05:19.806" v="258" actId="47"/>
        <pc:sldMkLst>
          <pc:docMk/>
          <pc:sldMk cId="2132847301" sldId="279"/>
        </pc:sldMkLst>
        <pc:spChg chg="add mod">
          <ac:chgData name="Nor Khairun Aqila Binti Jesmen" userId="c1d6ee6b-79f9-4ffe-bdc1-e1211f620539" providerId="ADAL" clId="{29931503-A56A-4777-8E4F-DA903EA587BB}" dt="2023-09-15T04:01:47.619" v="235"/>
          <ac:spMkLst>
            <pc:docMk/>
            <pc:sldMk cId="2132847301" sldId="279"/>
            <ac:spMk id="3" creationId="{1B09DDDA-EBBE-D42F-9A66-4BA3B493E3B3}"/>
          </ac:spMkLst>
        </pc:spChg>
        <pc:spChg chg="add mod">
          <ac:chgData name="Nor Khairun Aqila Binti Jesmen" userId="c1d6ee6b-79f9-4ffe-bdc1-e1211f620539" providerId="ADAL" clId="{29931503-A56A-4777-8E4F-DA903EA587BB}" dt="2023-09-15T04:01:54.392" v="257" actId="313"/>
          <ac:spMkLst>
            <pc:docMk/>
            <pc:sldMk cId="2132847301" sldId="279"/>
            <ac:spMk id="4" creationId="{0B972E0E-3D06-5F4B-D143-CD602B6D9A71}"/>
          </ac:spMkLst>
        </pc:spChg>
        <pc:picChg chg="add mod">
          <ac:chgData name="Nor Khairun Aqila Binti Jesmen" userId="c1d6ee6b-79f9-4ffe-bdc1-e1211f620539" providerId="ADAL" clId="{29931503-A56A-4777-8E4F-DA903EA587BB}" dt="2023-09-15T04:01:47.619" v="235"/>
          <ac:picMkLst>
            <pc:docMk/>
            <pc:sldMk cId="2132847301" sldId="279"/>
            <ac:picMk id="2" creationId="{D59861FE-8B21-F6F0-205E-58CCD7E91C4B}"/>
          </ac:picMkLst>
        </pc:picChg>
      </pc:sldChg>
      <pc:sldChg chg="addSp modSp new">
        <pc:chgData name="Nor Khairun Aqila Binti Jesmen" userId="c1d6ee6b-79f9-4ffe-bdc1-e1211f620539" providerId="ADAL" clId="{29931503-A56A-4777-8E4F-DA903EA587BB}" dt="2023-09-15T07:16:35.497" v="1289"/>
        <pc:sldMkLst>
          <pc:docMk/>
          <pc:sldMk cId="2377531248" sldId="279"/>
        </pc:sldMkLst>
        <pc:spChg chg="add mod">
          <ac:chgData name="Nor Khairun Aqila Binti Jesmen" userId="c1d6ee6b-79f9-4ffe-bdc1-e1211f620539" providerId="ADAL" clId="{29931503-A56A-4777-8E4F-DA903EA587BB}" dt="2023-09-15T06:42:06.697" v="897"/>
          <ac:spMkLst>
            <pc:docMk/>
            <pc:sldMk cId="2377531248" sldId="279"/>
            <ac:spMk id="4" creationId="{3416F834-B788-EEB9-141E-93FB1A4B24D6}"/>
          </ac:spMkLst>
        </pc:spChg>
        <pc:spChg chg="add mod">
          <ac:chgData name="Nor Khairun Aqila Binti Jesmen" userId="c1d6ee6b-79f9-4ffe-bdc1-e1211f620539" providerId="ADAL" clId="{29931503-A56A-4777-8E4F-DA903EA587BB}" dt="2023-09-15T06:42:06.697" v="897"/>
          <ac:spMkLst>
            <pc:docMk/>
            <pc:sldMk cId="2377531248" sldId="279"/>
            <ac:spMk id="5" creationId="{043E852F-82D0-0D38-273C-2BDA35CC7B01}"/>
          </ac:spMkLst>
        </pc:spChg>
        <pc:spChg chg="add mod">
          <ac:chgData name="Nor Khairun Aqila Binti Jesmen" userId="c1d6ee6b-79f9-4ffe-bdc1-e1211f620539" providerId="ADAL" clId="{29931503-A56A-4777-8E4F-DA903EA587BB}" dt="2023-09-15T07:16:35.497" v="1289"/>
          <ac:spMkLst>
            <pc:docMk/>
            <pc:sldMk cId="2377531248" sldId="279"/>
            <ac:spMk id="6" creationId="{8D345DF3-333A-14A8-FF4D-C416D07BA155}"/>
          </ac:spMkLst>
        </pc:spChg>
        <pc:picChg chg="add mod">
          <ac:chgData name="Nor Khairun Aqila Binti Jesmen" userId="c1d6ee6b-79f9-4ffe-bdc1-e1211f620539" providerId="ADAL" clId="{29931503-A56A-4777-8E4F-DA903EA587BB}" dt="2023-09-15T06:36:52.546" v="838"/>
          <ac:picMkLst>
            <pc:docMk/>
            <pc:sldMk cId="2377531248" sldId="279"/>
            <ac:picMk id="2" creationId="{930970B3-F5B1-F925-565C-5F75BBE855D2}"/>
          </ac:picMkLst>
        </pc:picChg>
        <pc:picChg chg="add mod">
          <ac:chgData name="Nor Khairun Aqila Binti Jesmen" userId="c1d6ee6b-79f9-4ffe-bdc1-e1211f620539" providerId="ADAL" clId="{29931503-A56A-4777-8E4F-DA903EA587BB}" dt="2023-09-15T06:40:55.010" v="853"/>
          <ac:picMkLst>
            <pc:docMk/>
            <pc:sldMk cId="2377531248" sldId="279"/>
            <ac:picMk id="3" creationId="{BFB9E888-E714-058F-8C3C-3FF967953833}"/>
          </ac:picMkLst>
        </pc:picChg>
      </pc:sldChg>
      <pc:sldChg chg="addSp delSp modSp new mod">
        <pc:chgData name="Nor Khairun Aqila Binti Jesmen" userId="c1d6ee6b-79f9-4ffe-bdc1-e1211f620539" providerId="ADAL" clId="{29931503-A56A-4777-8E4F-DA903EA587BB}" dt="2023-09-15T07:17:20.856" v="1322" actId="20577"/>
        <pc:sldMkLst>
          <pc:docMk/>
          <pc:sldMk cId="2943872170" sldId="280"/>
        </pc:sldMkLst>
        <pc:spChg chg="add mod">
          <ac:chgData name="Nor Khairun Aqila Binti Jesmen" userId="c1d6ee6b-79f9-4ffe-bdc1-e1211f620539" providerId="ADAL" clId="{29931503-A56A-4777-8E4F-DA903EA587BB}" dt="2023-09-15T06:42:01.067" v="895" actId="1076"/>
          <ac:spMkLst>
            <pc:docMk/>
            <pc:sldMk cId="2943872170" sldId="280"/>
            <ac:spMk id="4" creationId="{15C386C1-3139-2CB1-895D-1E344260E05B}"/>
          </ac:spMkLst>
        </pc:spChg>
        <pc:spChg chg="add mod">
          <ac:chgData name="Nor Khairun Aqila Binti Jesmen" userId="c1d6ee6b-79f9-4ffe-bdc1-e1211f620539" providerId="ADAL" clId="{29931503-A56A-4777-8E4F-DA903EA587BB}" dt="2023-09-15T06:42:04.663" v="896" actId="1076"/>
          <ac:spMkLst>
            <pc:docMk/>
            <pc:sldMk cId="2943872170" sldId="280"/>
            <ac:spMk id="5" creationId="{93437B0A-ADFB-F6EF-4633-F0568302B436}"/>
          </ac:spMkLst>
        </pc:spChg>
        <pc:spChg chg="add mod">
          <ac:chgData name="Nor Khairun Aqila Binti Jesmen" userId="c1d6ee6b-79f9-4ffe-bdc1-e1211f620539" providerId="ADAL" clId="{29931503-A56A-4777-8E4F-DA903EA587BB}" dt="2023-09-15T06:44:53.526" v="910"/>
          <ac:spMkLst>
            <pc:docMk/>
            <pc:sldMk cId="2943872170" sldId="280"/>
            <ac:spMk id="6" creationId="{FEE0A6D3-0D28-7B03-4383-010580009818}"/>
          </ac:spMkLst>
        </pc:spChg>
        <pc:spChg chg="add mod">
          <ac:chgData name="Nor Khairun Aqila Binti Jesmen" userId="c1d6ee6b-79f9-4ffe-bdc1-e1211f620539" providerId="ADAL" clId="{29931503-A56A-4777-8E4F-DA903EA587BB}" dt="2023-09-15T06:44:53.526" v="910"/>
          <ac:spMkLst>
            <pc:docMk/>
            <pc:sldMk cId="2943872170" sldId="280"/>
            <ac:spMk id="7" creationId="{F688E8F4-CC17-6C72-BF21-EF010D9AA593}"/>
          </ac:spMkLst>
        </pc:spChg>
        <pc:spChg chg="add del mod">
          <ac:chgData name="Nor Khairun Aqila Binti Jesmen" userId="c1d6ee6b-79f9-4ffe-bdc1-e1211f620539" providerId="ADAL" clId="{29931503-A56A-4777-8E4F-DA903EA587BB}" dt="2023-09-15T07:17:13.813" v="1313" actId="478"/>
          <ac:spMkLst>
            <pc:docMk/>
            <pc:sldMk cId="2943872170" sldId="280"/>
            <ac:spMk id="8" creationId="{F1627910-B640-52E3-3FC3-41919688FC0E}"/>
          </ac:spMkLst>
        </pc:spChg>
        <pc:spChg chg="add mod">
          <ac:chgData name="Nor Khairun Aqila Binti Jesmen" userId="c1d6ee6b-79f9-4ffe-bdc1-e1211f620539" providerId="ADAL" clId="{29931503-A56A-4777-8E4F-DA903EA587BB}" dt="2023-09-15T07:17:20.856" v="1322" actId="20577"/>
          <ac:spMkLst>
            <pc:docMk/>
            <pc:sldMk cId="2943872170" sldId="280"/>
            <ac:spMk id="9" creationId="{5C678BBE-76BC-26D3-B40C-4145F247EFF8}"/>
          </ac:spMkLst>
        </pc:spChg>
        <pc:picChg chg="add mod">
          <ac:chgData name="Nor Khairun Aqila Binti Jesmen" userId="c1d6ee6b-79f9-4ffe-bdc1-e1211f620539" providerId="ADAL" clId="{29931503-A56A-4777-8E4F-DA903EA587BB}" dt="2023-09-15T06:36:58.215" v="841"/>
          <ac:picMkLst>
            <pc:docMk/>
            <pc:sldMk cId="2943872170" sldId="280"/>
            <ac:picMk id="2" creationId="{AB34F0D7-3A32-76D6-1716-48C8766D0122}"/>
          </ac:picMkLst>
        </pc:picChg>
        <pc:picChg chg="add mod">
          <ac:chgData name="Nor Khairun Aqila Binti Jesmen" userId="c1d6ee6b-79f9-4ffe-bdc1-e1211f620539" providerId="ADAL" clId="{29931503-A56A-4777-8E4F-DA903EA587BB}" dt="2023-09-15T06:40:59.977" v="855"/>
          <ac:picMkLst>
            <pc:docMk/>
            <pc:sldMk cId="2943872170" sldId="280"/>
            <ac:picMk id="3" creationId="{B3A4B11C-0DCD-C402-5A2F-9AE2ACD2E053}"/>
          </ac:picMkLst>
        </pc:picChg>
      </pc:sldChg>
      <pc:sldChg chg="addSp modSp new mod">
        <pc:chgData name="Nor Khairun Aqila Binti Jesmen" userId="c1d6ee6b-79f9-4ffe-bdc1-e1211f620539" providerId="ADAL" clId="{29931503-A56A-4777-8E4F-DA903EA587BB}" dt="2023-09-15T07:18:06.246" v="1361" actId="20577"/>
        <pc:sldMkLst>
          <pc:docMk/>
          <pc:sldMk cId="2867465617" sldId="281"/>
        </pc:sldMkLst>
        <pc:spChg chg="add mod">
          <ac:chgData name="Nor Khairun Aqila Binti Jesmen" userId="c1d6ee6b-79f9-4ffe-bdc1-e1211f620539" providerId="ADAL" clId="{29931503-A56A-4777-8E4F-DA903EA587BB}" dt="2023-09-15T07:18:06.246" v="1361" actId="20577"/>
          <ac:spMkLst>
            <pc:docMk/>
            <pc:sldMk cId="2867465617" sldId="281"/>
            <ac:spMk id="5" creationId="{C34E43A8-E91F-6CEB-A377-EE8A55DEE92E}"/>
          </ac:spMkLst>
        </pc:spChg>
        <pc:picChg chg="add mod">
          <ac:chgData name="Nor Khairun Aqila Binti Jesmen" userId="c1d6ee6b-79f9-4ffe-bdc1-e1211f620539" providerId="ADAL" clId="{29931503-A56A-4777-8E4F-DA903EA587BB}" dt="2023-09-15T06:54:28.869" v="915" actId="1076"/>
          <ac:picMkLst>
            <pc:docMk/>
            <pc:sldMk cId="2867465617" sldId="281"/>
            <ac:picMk id="3" creationId="{BB928BF9-CCD1-8C90-F890-27D67F0DCDA7}"/>
          </ac:picMkLst>
        </pc:picChg>
        <pc:picChg chg="add mod">
          <ac:chgData name="Nor Khairun Aqila Binti Jesmen" userId="c1d6ee6b-79f9-4ffe-bdc1-e1211f620539" providerId="ADAL" clId="{29931503-A56A-4777-8E4F-DA903EA587BB}" dt="2023-09-15T07:01:18.579" v="919"/>
          <ac:picMkLst>
            <pc:docMk/>
            <pc:sldMk cId="2867465617" sldId="281"/>
            <ac:picMk id="4" creationId="{10729F0B-7CB5-49A0-F09A-30CAE45AE514}"/>
          </ac:picMkLst>
        </pc:picChg>
      </pc:sldChg>
      <pc:sldChg chg="modSp new del mod">
        <pc:chgData name="Nor Khairun Aqila Binti Jesmen" userId="c1d6ee6b-79f9-4ffe-bdc1-e1211f620539" providerId="ADAL" clId="{29931503-A56A-4777-8E4F-DA903EA587BB}" dt="2023-09-15T07:09:54.846" v="945" actId="47"/>
        <pc:sldMkLst>
          <pc:docMk/>
          <pc:sldMk cId="2773460222" sldId="282"/>
        </pc:sldMkLst>
        <pc:spChg chg="mod">
          <ac:chgData name="Nor Khairun Aqila Binti Jesmen" userId="c1d6ee6b-79f9-4ffe-bdc1-e1211f620539" providerId="ADAL" clId="{29931503-A56A-4777-8E4F-DA903EA587BB}" dt="2023-09-15T07:09:42.393" v="944" actId="20577"/>
          <ac:spMkLst>
            <pc:docMk/>
            <pc:sldMk cId="2773460222" sldId="282"/>
            <ac:spMk id="2" creationId="{6E2A49C7-C1FD-21A0-77EE-F52EEFD843F2}"/>
          </ac:spMkLst>
        </pc:spChg>
      </pc:sldChg>
      <pc:sldMasterChg chg="addSldLayout">
        <pc:chgData name="Nor Khairun Aqila Binti Jesmen" userId="c1d6ee6b-79f9-4ffe-bdc1-e1211f620539" providerId="ADAL" clId="{29931503-A56A-4777-8E4F-DA903EA587BB}" dt="2023-09-15T03:09:41.267" v="0" actId="680"/>
        <pc:sldMasterMkLst>
          <pc:docMk/>
          <pc:sldMasterMk cId="3963972740" sldId="2147483648"/>
        </pc:sldMasterMkLst>
        <pc:sldLayoutChg chg="add">
          <pc:chgData name="Nor Khairun Aqila Binti Jesmen" userId="c1d6ee6b-79f9-4ffe-bdc1-e1211f620539" providerId="ADAL" clId="{29931503-A56A-4777-8E4F-DA903EA587BB}" dt="2023-09-15T03:09:41.267" v="0" actId="680"/>
          <pc:sldLayoutMkLst>
            <pc:docMk/>
            <pc:sldMasterMk cId="3963972740" sldId="2147483648"/>
            <pc:sldLayoutMk cId="1065619219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59C5B-08D6-4A0A-B71A-BFC4CA779E93}" type="datetimeFigureOut">
              <a:rPr lang="en-MY" smtClean="0"/>
              <a:t>18/9/2023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98989-F5EA-442C-B1AD-A6995EA931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05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FA02D-CEA2-F124-20BB-28A25B9E9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4B101-7719-279F-EE83-0740DA9A9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749C9-7C83-4A1C-64FF-F1B237AA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18/9/2023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A8EB4-4380-8562-4649-91F06B0AD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794CC-D621-FB34-38CF-4FE7FC5A3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7521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EAE2D-7A47-85DF-87B9-B96516841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8F31E2-92E9-C0AD-01E9-D0E335ECC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DB56E-1BDC-8BD4-74A8-416CF4125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18/9/2023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FC718-9594-A750-6603-ABE5116E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3AEB0-B229-0737-0C1A-00D4ED949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1040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F835D3-F76B-D70E-D342-5AFFE8BD9F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AD592-658E-1048-8CBB-EAF03EFE2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3D268-2AC9-F8D3-E15A-5EEFB709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18/9/2023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1ECB3-8A0F-0EC2-60B2-B92BF118E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529F0-EDEB-4920-19E0-8FCA4109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7710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BD426-D13B-5A36-CCF4-4A00BACEE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906AF-0637-8698-6826-28F174FB3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900C7-E56A-0479-7C30-C1A9A9E51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18/9/2023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CD1BE-F3FD-5A47-E160-92049C70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30F52-5B50-800A-35C3-3A19A4A0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2318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84D6A-3BB4-04CD-E761-BACC2540D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1871C-67F5-82D5-C058-A56E3A548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4C4FA-DAA0-5A84-621F-EFC143C2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18/9/2023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24D7F-5755-952E-BCFB-74C2F062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BDF49-6933-E0E3-9126-70F805D23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9983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627C2-C9CE-08BB-651C-86D2D0755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55507-69EA-5100-0ADB-BDD0623BC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1B595-3947-B1C2-E5BD-06E581B17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6FD61-BEA5-2003-E185-0C2E66A9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18/9/2023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23A39-19E5-2646-51BD-480732EC7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A6B41-BC04-D1F3-1432-95FA7ED2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5113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AE163-8888-5CB2-815A-C7909BBA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83718-6589-D3E5-AF12-432890D9A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0D9B5-2D7D-6991-9637-F247DD63F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FC9F5-2C60-182A-3B53-1D464E61B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C667E2-A408-C0CD-04F2-561FC8137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75E5E5-83A7-AB16-0874-F9ECA59AD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18/9/2023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38722D-0F9E-7478-6851-BF43AF423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211E59-6C62-190E-6B0A-961CB0E8A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3688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D10AE-1D30-1007-8BD0-15E11DDD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92F1C5-F490-CF5C-41ED-42EFC5D6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18/9/2023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D72B08-0DAA-0A40-E59A-535DEB759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CBC0F-F881-200C-98A4-EB75923B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9133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2029D9-F1B2-8268-F7F3-F0084957F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18/9/2023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4A62C-CB10-6077-F439-0361C0887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4DF7B-ED22-095A-D0E1-39F5D725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656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B3EA-8F47-8751-4135-95374908B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01159-0D22-AA60-0491-1C8FE4A89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36B3A-5085-47A0-3141-20ECAF10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E83B9-FA73-817E-A146-0A778DF1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18/9/2023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1D2A3-9F87-D052-031E-B046733BC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D7B94-C006-DEFE-1633-8C94A42F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105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5DB3A-DC2B-13BA-F321-05370FB7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5E5EDC-D0D0-914D-6710-3190EFBEFB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5CB78-9B6B-C24A-CDDA-A8029999B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BD8673-D6BD-1268-F6F5-AD35293B7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18/9/2023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661B6-B8C9-3072-6EEC-F70C4E072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411C2-799B-1887-057B-64B1AEA73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6388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2C8E2E-E3B8-DDA0-7C25-FA099C53D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0BE7A-6ED4-C1A7-2B3C-412CB8E52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0AE3F-79DC-247E-22A9-AB3476ADA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E2A66-1051-484E-98FD-A34B9D5968DA}" type="datetimeFigureOut">
              <a:rPr lang="en-MY" smtClean="0"/>
              <a:t>18/9/2023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641C-C27A-68E8-A3A0-76DE82AA9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FF04A-3D5C-DA7F-7928-C93CCF733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237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277514" y="0"/>
            <a:ext cx="1636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MENU TRANSFER</a:t>
            </a:r>
          </a:p>
          <a:p>
            <a:pPr algn="ctr"/>
            <a:r>
              <a:rPr lang="en-US" sz="1600" dirty="0"/>
              <a:t>(BAU)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0F27E8-8DEE-4BD3-93D5-7A96349F0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0" y="0"/>
            <a:ext cx="30861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5C4648-6D50-A48D-16C4-EAE74D937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58" y="0"/>
            <a:ext cx="3166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83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4698380" y="0"/>
            <a:ext cx="2795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TRANSFER PUSH NOTIFICATION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352781-97BA-FF0E-72CB-01EFBEF4D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0" y="0"/>
            <a:ext cx="30861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7FCA39-14EB-F409-7493-D5D203142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58" y="0"/>
            <a:ext cx="3166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36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204288" y="0"/>
            <a:ext cx="1783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FAV LIST TRANSFER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FED773-37E0-8231-11B6-EC68BF0F0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0" y="0"/>
            <a:ext cx="30861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B15E94-A268-3ED5-ADE1-92DA3512F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58" y="0"/>
            <a:ext cx="3166467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62422F-08C0-C5F1-70D0-476B25A4DC42}"/>
              </a:ext>
            </a:extLst>
          </p:cNvPr>
          <p:cNvSpPr/>
          <p:nvPr/>
        </p:nvSpPr>
        <p:spPr>
          <a:xfrm>
            <a:off x="1135464" y="974691"/>
            <a:ext cx="1095270" cy="5627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202D73-C1C6-8C79-C987-6FA715819177}"/>
              </a:ext>
            </a:extLst>
          </p:cNvPr>
          <p:cNvSpPr txBox="1"/>
          <p:nvPr/>
        </p:nvSpPr>
        <p:spPr>
          <a:xfrm>
            <a:off x="4496697" y="2029414"/>
            <a:ext cx="11801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Text bold?</a:t>
            </a:r>
          </a:p>
          <a:p>
            <a:pPr algn="ctr"/>
            <a:r>
              <a:rPr lang="en-US" sz="1100" dirty="0">
                <a:solidFill>
                  <a:srgbClr val="C00000"/>
                </a:solidFill>
              </a:rPr>
              <a:t>Expected: </a:t>
            </a:r>
            <a:r>
              <a:rPr lang="en-US" sz="1100" dirty="0" err="1">
                <a:solidFill>
                  <a:srgbClr val="C00000"/>
                </a:solidFill>
              </a:rPr>
              <a:t>unbold</a:t>
            </a:r>
            <a:endParaRPr lang="en-MY" sz="11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4E14ED-A2FD-F367-77A5-CB83CFA076D8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2230734" y="1256045"/>
            <a:ext cx="2265963" cy="98881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FB91E9F-52CB-EA28-1F3F-1B1648CA442C}"/>
              </a:ext>
            </a:extLst>
          </p:cNvPr>
          <p:cNvSpPr/>
          <p:nvPr/>
        </p:nvSpPr>
        <p:spPr>
          <a:xfrm>
            <a:off x="1247671" y="2291024"/>
            <a:ext cx="319872" cy="4739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D1EAD3-33AC-F116-E053-66F39679D9BB}"/>
              </a:ext>
            </a:extLst>
          </p:cNvPr>
          <p:cNvSpPr txBox="1"/>
          <p:nvPr/>
        </p:nvSpPr>
        <p:spPr>
          <a:xfrm>
            <a:off x="5178346" y="2866870"/>
            <a:ext cx="14571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Expected: No Edit icon if from Transfer menu</a:t>
            </a:r>
            <a:endParaRPr lang="en-MY" sz="1100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850D67-944F-8F7E-DAE2-AD4A02F66CDD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1567543" y="2527999"/>
            <a:ext cx="3610803" cy="55431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FEDB9-57E7-214C-3101-3535C79BCC5E}"/>
              </a:ext>
            </a:extLst>
          </p:cNvPr>
          <p:cNvSpPr/>
          <p:nvPr/>
        </p:nvSpPr>
        <p:spPr>
          <a:xfrm>
            <a:off x="1135464" y="5003241"/>
            <a:ext cx="2922166" cy="8800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A04BC9-5575-17C6-37ED-38948FCDB6FF}"/>
              </a:ext>
            </a:extLst>
          </p:cNvPr>
          <p:cNvSpPr txBox="1"/>
          <p:nvPr/>
        </p:nvSpPr>
        <p:spPr>
          <a:xfrm>
            <a:off x="4712677" y="5579087"/>
            <a:ext cx="18105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Expected: No big space leave between fav list and button ADD FAVOURITE</a:t>
            </a:r>
            <a:endParaRPr lang="en-MY" sz="1100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1D07B5-A325-2369-2B6B-11F373AD3AE2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4057630" y="5443275"/>
            <a:ext cx="655047" cy="4358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029C35B9-FDC5-CB81-5648-0090BC2D93F7}"/>
              </a:ext>
            </a:extLst>
          </p:cNvPr>
          <p:cNvSpPr/>
          <p:nvPr/>
        </p:nvSpPr>
        <p:spPr>
          <a:xfrm>
            <a:off x="2738153" y="1005012"/>
            <a:ext cx="1095270" cy="7032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2AD6974-FED0-F04B-B25D-C9C7F7500556}"/>
              </a:ext>
            </a:extLst>
          </p:cNvPr>
          <p:cNvCxnSpPr>
            <a:cxnSpLocks/>
            <a:stCxn id="41" idx="3"/>
            <a:endCxn id="45" idx="1"/>
          </p:cNvCxnSpPr>
          <p:nvPr/>
        </p:nvCxnSpPr>
        <p:spPr>
          <a:xfrm flipV="1">
            <a:off x="3833423" y="709338"/>
            <a:ext cx="664949" cy="6472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7153438-D822-9687-F696-82E45E5080BE}"/>
              </a:ext>
            </a:extLst>
          </p:cNvPr>
          <p:cNvSpPr txBox="1"/>
          <p:nvPr/>
        </p:nvSpPr>
        <p:spPr>
          <a:xfrm>
            <a:off x="4498372" y="409256"/>
            <a:ext cx="33354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Card art small and not center between SAVING ACCOUNT word and card number (refer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 sample)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70378227-861A-0F76-2B36-9EA5F1E638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13187" b="75091"/>
          <a:stretch/>
        </p:blipFill>
        <p:spPr>
          <a:xfrm>
            <a:off x="4540890" y="1113560"/>
            <a:ext cx="2915208" cy="80386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04869819-8A4B-E182-5160-DC5BC0BECB3E}"/>
              </a:ext>
            </a:extLst>
          </p:cNvPr>
          <p:cNvSpPr/>
          <p:nvPr/>
        </p:nvSpPr>
        <p:spPr>
          <a:xfrm>
            <a:off x="8248108" y="5299183"/>
            <a:ext cx="2922166" cy="8800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230EB6C-56B7-2ED3-7B6B-EB5403C5B16B}"/>
              </a:ext>
            </a:extLst>
          </p:cNvPr>
          <p:cNvSpPr txBox="1"/>
          <p:nvPr/>
        </p:nvSpPr>
        <p:spPr>
          <a:xfrm>
            <a:off x="5874624" y="4831899"/>
            <a:ext cx="18105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The button size too big. Make same size as the favourite button</a:t>
            </a:r>
            <a:endParaRPr lang="en-MY" sz="1100" dirty="0">
              <a:solidFill>
                <a:srgbClr val="C00000"/>
              </a:solidFill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2462076-CEEC-38FF-1B42-91C9C142DC76}"/>
              </a:ext>
            </a:extLst>
          </p:cNvPr>
          <p:cNvCxnSpPr>
            <a:cxnSpLocks/>
            <a:stCxn id="60" idx="1"/>
            <a:endCxn id="61" idx="3"/>
          </p:cNvCxnSpPr>
          <p:nvPr/>
        </p:nvCxnSpPr>
        <p:spPr>
          <a:xfrm flipH="1" flipV="1">
            <a:off x="7685216" y="5131981"/>
            <a:ext cx="562892" cy="6072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541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4867144" y="0"/>
            <a:ext cx="2457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INPUT AMOUNT TRANSFER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F69D3B-A57D-A896-B76E-58B3E3ADCE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66" b="46973"/>
          <a:stretch/>
        </p:blipFill>
        <p:spPr>
          <a:xfrm>
            <a:off x="4157237" y="5806287"/>
            <a:ext cx="2685268" cy="731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124DC1-D5CA-9792-BA9B-4E4F19168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0" y="0"/>
            <a:ext cx="30861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957AB0-B4FB-CA0D-8206-F3B952F5C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58" y="0"/>
            <a:ext cx="3166467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2939258-3A82-9D91-7242-ABCB28422542}"/>
              </a:ext>
            </a:extLst>
          </p:cNvPr>
          <p:cNvSpPr/>
          <p:nvPr/>
        </p:nvSpPr>
        <p:spPr>
          <a:xfrm>
            <a:off x="1135464" y="974691"/>
            <a:ext cx="1095270" cy="5627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1F44FC-51B0-78AE-3595-A5236885092D}"/>
              </a:ext>
            </a:extLst>
          </p:cNvPr>
          <p:cNvSpPr txBox="1"/>
          <p:nvPr/>
        </p:nvSpPr>
        <p:spPr>
          <a:xfrm>
            <a:off x="4137997" y="320095"/>
            <a:ext cx="191737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Text bold?</a:t>
            </a:r>
          </a:p>
          <a:p>
            <a:pPr algn="ctr"/>
            <a:r>
              <a:rPr lang="en-US" sz="1100" dirty="0">
                <a:solidFill>
                  <a:srgbClr val="C00000"/>
                </a:solidFill>
              </a:rPr>
              <a:t>Expected: </a:t>
            </a:r>
            <a:r>
              <a:rPr lang="en-US" sz="1100" dirty="0" err="1">
                <a:solidFill>
                  <a:srgbClr val="C00000"/>
                </a:solidFill>
              </a:rPr>
              <a:t>unbold</a:t>
            </a:r>
            <a:endParaRPr lang="en-US" sz="1100" dirty="0">
              <a:solidFill>
                <a:srgbClr val="C00000"/>
              </a:solidFill>
            </a:endParaRPr>
          </a:p>
          <a:p>
            <a:pPr algn="ctr"/>
            <a:endParaRPr lang="en-US" sz="1100" dirty="0">
              <a:solidFill>
                <a:srgbClr val="C00000"/>
              </a:solidFill>
            </a:endParaRPr>
          </a:p>
          <a:p>
            <a:pPr algn="ctr"/>
            <a:r>
              <a:rPr lang="en-US" sz="1100" dirty="0">
                <a:solidFill>
                  <a:srgbClr val="C00000"/>
                </a:solidFill>
              </a:rPr>
              <a:t>Saving Account</a:t>
            </a:r>
          </a:p>
          <a:p>
            <a:pPr algn="ctr"/>
            <a:r>
              <a:rPr lang="en-US" sz="1100" dirty="0">
                <a:solidFill>
                  <a:srgbClr val="C00000"/>
                </a:solidFill>
              </a:rPr>
              <a:t>Expected: SAVING ACCOUNT</a:t>
            </a:r>
            <a:endParaRPr lang="en-MY" sz="1100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84A0844-34D1-DD16-5BC9-6C9C946076E6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2230734" y="789455"/>
            <a:ext cx="1907263" cy="4665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29AAB8E-092A-84AF-B42F-7D9886205AC4}"/>
              </a:ext>
            </a:extLst>
          </p:cNvPr>
          <p:cNvSpPr/>
          <p:nvPr/>
        </p:nvSpPr>
        <p:spPr>
          <a:xfrm>
            <a:off x="2738153" y="1005012"/>
            <a:ext cx="1095270" cy="7032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B2B09CD-84DC-6728-E45B-FB8B5D0AAE95}"/>
              </a:ext>
            </a:extLst>
          </p:cNvPr>
          <p:cNvCxnSpPr>
            <a:cxnSpLocks/>
            <a:stCxn id="24" idx="3"/>
            <a:endCxn id="26" idx="1"/>
          </p:cNvCxnSpPr>
          <p:nvPr/>
        </p:nvCxnSpPr>
        <p:spPr>
          <a:xfrm>
            <a:off x="3833423" y="1356616"/>
            <a:ext cx="494827" cy="710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6B90F3A-97C9-4C8C-6FE5-9130AF6F8420}"/>
              </a:ext>
            </a:extLst>
          </p:cNvPr>
          <p:cNvSpPr txBox="1"/>
          <p:nvPr/>
        </p:nvSpPr>
        <p:spPr>
          <a:xfrm>
            <a:off x="4328250" y="1296861"/>
            <a:ext cx="17615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Same comment as slide 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1DFDD8-347A-E46B-482D-600B3CB4F016}"/>
              </a:ext>
            </a:extLst>
          </p:cNvPr>
          <p:cNvSpPr/>
          <p:nvPr/>
        </p:nvSpPr>
        <p:spPr>
          <a:xfrm>
            <a:off x="967322" y="1728316"/>
            <a:ext cx="3086099" cy="1255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9DEE213-EF73-48E0-8936-67D1E9C73113}"/>
              </a:ext>
            </a:extLst>
          </p:cNvPr>
          <p:cNvCxnSpPr>
            <a:cxnSpLocks/>
            <a:stCxn id="27" idx="3"/>
            <a:endCxn id="29" idx="1"/>
          </p:cNvCxnSpPr>
          <p:nvPr/>
        </p:nvCxnSpPr>
        <p:spPr>
          <a:xfrm>
            <a:off x="4053421" y="1791071"/>
            <a:ext cx="351658" cy="2943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914D920-DE02-473D-4840-6BC2496B9922}"/>
              </a:ext>
            </a:extLst>
          </p:cNvPr>
          <p:cNvSpPr txBox="1"/>
          <p:nvPr/>
        </p:nvSpPr>
        <p:spPr>
          <a:xfrm>
            <a:off x="4405079" y="1689701"/>
            <a:ext cx="17713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Line should be purple color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3035058-AE74-8478-32BC-A0E0BFBACF57}"/>
              </a:ext>
            </a:extLst>
          </p:cNvPr>
          <p:cNvSpPr/>
          <p:nvPr/>
        </p:nvSpPr>
        <p:spPr>
          <a:xfrm>
            <a:off x="8125958" y="2109298"/>
            <a:ext cx="3166467" cy="2914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0AC6D40-4FDF-221A-3304-8067C3750F44}"/>
              </a:ext>
            </a:extLst>
          </p:cNvPr>
          <p:cNvCxnSpPr>
            <a:cxnSpLocks/>
            <a:stCxn id="44" idx="1"/>
            <a:endCxn id="46" idx="3"/>
          </p:cNvCxnSpPr>
          <p:nvPr/>
        </p:nvCxnSpPr>
        <p:spPr>
          <a:xfrm flipH="1">
            <a:off x="7740555" y="2255004"/>
            <a:ext cx="385403" cy="409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AB06C52-E63C-8AFC-AA04-945DAE696EF2}"/>
              </a:ext>
            </a:extLst>
          </p:cNvPr>
          <p:cNvSpPr txBox="1"/>
          <p:nvPr/>
        </p:nvSpPr>
        <p:spPr>
          <a:xfrm>
            <a:off x="5678771" y="2080518"/>
            <a:ext cx="2061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Missing purple line</a:t>
            </a:r>
          </a:p>
          <a:p>
            <a:pPr algn="ctr"/>
            <a:r>
              <a:rPr lang="en-US" sz="1100" dirty="0">
                <a:solidFill>
                  <a:srgbClr val="C00000"/>
                </a:solidFill>
              </a:rPr>
              <a:t>(refer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 sample)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A3797722-9F1B-620E-EAF1-4522C822A4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5" b="64755"/>
          <a:stretch/>
        </p:blipFill>
        <p:spPr>
          <a:xfrm>
            <a:off x="5676648" y="2519056"/>
            <a:ext cx="2298158" cy="842652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DFE177C1-4687-EA12-7DE2-BC440BDEDCB1}"/>
              </a:ext>
            </a:extLst>
          </p:cNvPr>
          <p:cNvSpPr/>
          <p:nvPr/>
        </p:nvSpPr>
        <p:spPr>
          <a:xfrm>
            <a:off x="1111591" y="2181753"/>
            <a:ext cx="2861320" cy="7267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BE9F88E-CFD2-8CAF-9B1A-7BFC412D0B0C}"/>
              </a:ext>
            </a:extLst>
          </p:cNvPr>
          <p:cNvCxnSpPr>
            <a:cxnSpLocks/>
            <a:stCxn id="56" idx="3"/>
            <a:endCxn id="58" idx="1"/>
          </p:cNvCxnSpPr>
          <p:nvPr/>
        </p:nvCxnSpPr>
        <p:spPr>
          <a:xfrm>
            <a:off x="3972911" y="2545150"/>
            <a:ext cx="328411" cy="12257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31870232-C87A-7B9C-7159-DE6E73E25A25}"/>
              </a:ext>
            </a:extLst>
          </p:cNvPr>
          <p:cNvSpPr txBox="1"/>
          <p:nvPr/>
        </p:nvSpPr>
        <p:spPr>
          <a:xfrm>
            <a:off x="4301322" y="3555500"/>
            <a:ext cx="27506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Box size, box border, font size follow as per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4266456B-265D-0392-A40E-3BC051C7E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35" b="56398"/>
          <a:stretch/>
        </p:blipFill>
        <p:spPr>
          <a:xfrm>
            <a:off x="3713254" y="3965139"/>
            <a:ext cx="1963393" cy="657389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D28E20C0-CF97-FF79-A775-7868F655593A}"/>
              </a:ext>
            </a:extLst>
          </p:cNvPr>
          <p:cNvSpPr/>
          <p:nvPr/>
        </p:nvSpPr>
        <p:spPr>
          <a:xfrm>
            <a:off x="1111591" y="2956152"/>
            <a:ext cx="2861320" cy="28946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89065AC-5061-2433-0F96-70068168ABF7}"/>
              </a:ext>
            </a:extLst>
          </p:cNvPr>
          <p:cNvCxnSpPr>
            <a:cxnSpLocks/>
            <a:stCxn id="79" idx="3"/>
            <a:endCxn id="81" idx="1"/>
          </p:cNvCxnSpPr>
          <p:nvPr/>
        </p:nvCxnSpPr>
        <p:spPr>
          <a:xfrm>
            <a:off x="3972911" y="3100885"/>
            <a:ext cx="165086" cy="24899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3C68C477-1CB5-9384-C3F5-AD99C897AE5F}"/>
              </a:ext>
            </a:extLst>
          </p:cNvPr>
          <p:cNvSpPr txBox="1"/>
          <p:nvPr/>
        </p:nvSpPr>
        <p:spPr>
          <a:xfrm>
            <a:off x="4137997" y="5375400"/>
            <a:ext cx="27506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Font size, font color, font position follow as per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5703446-B2BB-71E6-0B1C-0D587D5AD948}"/>
              </a:ext>
            </a:extLst>
          </p:cNvPr>
          <p:cNvSpPr/>
          <p:nvPr/>
        </p:nvSpPr>
        <p:spPr>
          <a:xfrm>
            <a:off x="8258980" y="2545150"/>
            <a:ext cx="2961489" cy="10103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265CFEE-BB42-8B22-D2FC-5095E3797FDC}"/>
              </a:ext>
            </a:extLst>
          </p:cNvPr>
          <p:cNvCxnSpPr>
            <a:cxnSpLocks/>
            <a:stCxn id="85" idx="1"/>
            <a:endCxn id="58" idx="3"/>
          </p:cNvCxnSpPr>
          <p:nvPr/>
        </p:nvCxnSpPr>
        <p:spPr>
          <a:xfrm flipH="1">
            <a:off x="7051973" y="3050325"/>
            <a:ext cx="1207007" cy="72061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89">
            <a:extLst>
              <a:ext uri="{FF2B5EF4-FFF2-40B4-BE49-F238E27FC236}">
                <a16:creationId xmlns:a16="http://schemas.microsoft.com/office/drawing/2014/main" id="{F139C58F-618A-56CE-58EE-E024ADB5E8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0" b="46105"/>
          <a:stretch/>
        </p:blipFill>
        <p:spPr>
          <a:xfrm>
            <a:off x="6325256" y="3883131"/>
            <a:ext cx="2047182" cy="842653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5B7C540B-ADD4-162F-3055-D3D0F367454E}"/>
              </a:ext>
            </a:extLst>
          </p:cNvPr>
          <p:cNvSpPr txBox="1"/>
          <p:nvPr/>
        </p:nvSpPr>
        <p:spPr>
          <a:xfrm>
            <a:off x="9273131" y="3555500"/>
            <a:ext cx="29188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Limit input up to 5 digit amount (example 10000.00)</a:t>
            </a:r>
          </a:p>
          <a:p>
            <a:pPr algn="ctr"/>
            <a:r>
              <a:rPr lang="en-US" sz="1100" dirty="0">
                <a:solidFill>
                  <a:srgbClr val="C00000"/>
                </a:solidFill>
              </a:rPr>
              <a:t>BIBD to decide limit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F06ACF3-8CFA-4CFB-4300-DBAE3F5FC99B}"/>
              </a:ext>
            </a:extLst>
          </p:cNvPr>
          <p:cNvSpPr txBox="1"/>
          <p:nvPr/>
        </p:nvSpPr>
        <p:spPr>
          <a:xfrm>
            <a:off x="-180716" y="3274414"/>
            <a:ext cx="29188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Limit input up to 5 digit amount (example 10000.00)</a:t>
            </a:r>
          </a:p>
          <a:p>
            <a:pPr algn="ctr"/>
            <a:r>
              <a:rPr lang="en-US" sz="1100" dirty="0">
                <a:solidFill>
                  <a:srgbClr val="C00000"/>
                </a:solidFill>
              </a:rPr>
              <a:t>BIBD to decide limit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3041DB3-A8D8-6A14-A86A-0F1857947A68}"/>
              </a:ext>
            </a:extLst>
          </p:cNvPr>
          <p:cNvSpPr/>
          <p:nvPr/>
        </p:nvSpPr>
        <p:spPr>
          <a:xfrm>
            <a:off x="2069960" y="1910639"/>
            <a:ext cx="924449" cy="1986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68B259A-BF45-42D6-CA9D-82B42C0B719E}"/>
              </a:ext>
            </a:extLst>
          </p:cNvPr>
          <p:cNvCxnSpPr>
            <a:cxnSpLocks/>
            <a:stCxn id="98" idx="3"/>
            <a:endCxn id="101" idx="1"/>
          </p:cNvCxnSpPr>
          <p:nvPr/>
        </p:nvCxnSpPr>
        <p:spPr>
          <a:xfrm>
            <a:off x="2994409" y="2009968"/>
            <a:ext cx="1156984" cy="9543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2FDC9091-A80C-0FB2-86D6-10D2A1B7FB9D}"/>
              </a:ext>
            </a:extLst>
          </p:cNvPr>
          <p:cNvSpPr txBox="1"/>
          <p:nvPr/>
        </p:nvSpPr>
        <p:spPr>
          <a:xfrm>
            <a:off x="4151393" y="1974596"/>
            <a:ext cx="17713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Expected: Black and bold</a:t>
            </a:r>
          </a:p>
        </p:txBody>
      </p:sp>
    </p:spTree>
    <p:extLst>
      <p:ext uri="{BB962C8B-B14F-4D97-AF65-F5344CB8AC3E}">
        <p14:creationId xmlns:p14="http://schemas.microsoft.com/office/powerpoint/2010/main" val="301568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4859194" y="0"/>
            <a:ext cx="2473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INPUT MESSAGE TRANSFER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C8040-1209-9431-1DEF-B3C9BFB53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0" y="0"/>
            <a:ext cx="30861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E57201-784A-5F65-A8AD-10628F82D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58" y="0"/>
            <a:ext cx="3166467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1B3A491-B2AE-16C6-A976-F6332A5BB1C0}"/>
              </a:ext>
            </a:extLst>
          </p:cNvPr>
          <p:cNvSpPr/>
          <p:nvPr/>
        </p:nvSpPr>
        <p:spPr>
          <a:xfrm>
            <a:off x="834516" y="1005011"/>
            <a:ext cx="3275191" cy="17080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79C8E7-20E3-16F9-6858-1BE63D4AE77C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 flipV="1">
            <a:off x="4109707" y="1859032"/>
            <a:ext cx="543936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0B28DDF-9C04-0981-CDF7-839713D82B61}"/>
              </a:ext>
            </a:extLst>
          </p:cNvPr>
          <p:cNvSpPr txBox="1"/>
          <p:nvPr/>
        </p:nvSpPr>
        <p:spPr>
          <a:xfrm>
            <a:off x="4653643" y="1728227"/>
            <a:ext cx="18576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Same comment as slide 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BF966D-D622-582D-F3D8-57BDFFC78F7D}"/>
              </a:ext>
            </a:extLst>
          </p:cNvPr>
          <p:cNvSpPr/>
          <p:nvPr/>
        </p:nvSpPr>
        <p:spPr>
          <a:xfrm>
            <a:off x="1276142" y="2843859"/>
            <a:ext cx="2582426" cy="3615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F2656A1-BA15-7F0F-FCD1-FE96E8284E44}"/>
              </a:ext>
            </a:extLst>
          </p:cNvPr>
          <p:cNvCxnSpPr>
            <a:cxnSpLocks/>
            <a:stCxn id="21" idx="3"/>
            <a:endCxn id="23" idx="1"/>
          </p:cNvCxnSpPr>
          <p:nvPr/>
        </p:nvCxnSpPr>
        <p:spPr>
          <a:xfrm flipV="1">
            <a:off x="3858568" y="2430289"/>
            <a:ext cx="694348" cy="5943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1C45401-23E4-83AC-2238-3B2EEF13DF6C}"/>
              </a:ext>
            </a:extLst>
          </p:cNvPr>
          <p:cNvSpPr txBox="1"/>
          <p:nvPr/>
        </p:nvSpPr>
        <p:spPr>
          <a:xfrm>
            <a:off x="4552916" y="2214845"/>
            <a:ext cx="24736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Font size, font color and font position follow as per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E04AB81-6330-E627-6D1F-428381C03E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7" b="47131"/>
          <a:stretch/>
        </p:blipFill>
        <p:spPr>
          <a:xfrm>
            <a:off x="4380022" y="2755204"/>
            <a:ext cx="1863455" cy="70988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5C805E4-E99F-936C-65C6-55A9EE7C8F59}"/>
              </a:ext>
            </a:extLst>
          </p:cNvPr>
          <p:cNvSpPr/>
          <p:nvPr/>
        </p:nvSpPr>
        <p:spPr>
          <a:xfrm>
            <a:off x="834515" y="3291013"/>
            <a:ext cx="3275191" cy="33810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6969906-C000-24AF-7CC6-71B21067D55F}"/>
              </a:ext>
            </a:extLst>
          </p:cNvPr>
          <p:cNvCxnSpPr>
            <a:cxnSpLocks/>
            <a:stCxn id="27" idx="3"/>
            <a:endCxn id="29" idx="1"/>
          </p:cNvCxnSpPr>
          <p:nvPr/>
        </p:nvCxnSpPr>
        <p:spPr>
          <a:xfrm flipV="1">
            <a:off x="4109706" y="3785153"/>
            <a:ext cx="297586" cy="119640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B80ADF6-887B-BB89-0F69-B7F41E9ABEBC}"/>
              </a:ext>
            </a:extLst>
          </p:cNvPr>
          <p:cNvSpPr txBox="1"/>
          <p:nvPr/>
        </p:nvSpPr>
        <p:spPr>
          <a:xfrm>
            <a:off x="4407292" y="3654348"/>
            <a:ext cx="2837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Grey color follow as per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8DA8A18-740E-CC07-6159-D616C571DC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07" b="13577"/>
          <a:stretch/>
        </p:blipFill>
        <p:spPr>
          <a:xfrm>
            <a:off x="5273685" y="3978144"/>
            <a:ext cx="1849973" cy="15299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B7DF245-6646-1555-3B9F-CC5FCE8C3DE5}"/>
              </a:ext>
            </a:extLst>
          </p:cNvPr>
          <p:cNvSpPr/>
          <p:nvPr/>
        </p:nvSpPr>
        <p:spPr>
          <a:xfrm>
            <a:off x="1052500" y="6164657"/>
            <a:ext cx="2889761" cy="4308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BDD6150-7066-29F6-0FDA-320B66F20117}"/>
              </a:ext>
            </a:extLst>
          </p:cNvPr>
          <p:cNvCxnSpPr>
            <a:cxnSpLocks/>
            <a:stCxn id="37" idx="3"/>
            <a:endCxn id="39" idx="1"/>
          </p:cNvCxnSpPr>
          <p:nvPr/>
        </p:nvCxnSpPr>
        <p:spPr>
          <a:xfrm flipV="1">
            <a:off x="3942261" y="6176970"/>
            <a:ext cx="610655" cy="2031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19C9091-3577-7858-28D6-40ADD2995804}"/>
              </a:ext>
            </a:extLst>
          </p:cNvPr>
          <p:cNvSpPr txBox="1"/>
          <p:nvPr/>
        </p:nvSpPr>
        <p:spPr>
          <a:xfrm>
            <a:off x="4552916" y="5961526"/>
            <a:ext cx="3166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Box size, font size, box color follow as per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 and word should be ‘Next’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557820-90C4-40B8-2C7C-80845675A5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33"/>
          <a:stretch/>
        </p:blipFill>
        <p:spPr>
          <a:xfrm>
            <a:off x="54597" y="5198817"/>
            <a:ext cx="3086100" cy="889279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EC290543-DDEE-B3C9-72BF-BB04237E500B}"/>
              </a:ext>
            </a:extLst>
          </p:cNvPr>
          <p:cNvSpPr/>
          <p:nvPr/>
        </p:nvSpPr>
        <p:spPr>
          <a:xfrm>
            <a:off x="8121751" y="3488384"/>
            <a:ext cx="3275191" cy="27616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4D0FAD7-31F6-7A53-BA4C-54C57A46EE1F}"/>
              </a:ext>
            </a:extLst>
          </p:cNvPr>
          <p:cNvCxnSpPr>
            <a:cxnSpLocks/>
            <a:stCxn id="51" idx="1"/>
            <a:endCxn id="29" idx="3"/>
          </p:cNvCxnSpPr>
          <p:nvPr/>
        </p:nvCxnSpPr>
        <p:spPr>
          <a:xfrm flipH="1" flipV="1">
            <a:off x="7244862" y="3785153"/>
            <a:ext cx="876889" cy="10840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9B423A08-D366-2F61-19D1-61E2EA16F3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77477" r="4422" b="6969"/>
          <a:stretch/>
        </p:blipFill>
        <p:spPr>
          <a:xfrm>
            <a:off x="9221167" y="4441371"/>
            <a:ext cx="2912629" cy="1066748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6E8E5E8D-F746-D7A4-ED84-F3C292E75B25}"/>
              </a:ext>
            </a:extLst>
          </p:cNvPr>
          <p:cNvSpPr/>
          <p:nvPr/>
        </p:nvSpPr>
        <p:spPr>
          <a:xfrm>
            <a:off x="8225825" y="5577651"/>
            <a:ext cx="2994645" cy="6724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4187BD2-77AE-1777-74FD-59C0F9BB0BDC}"/>
              </a:ext>
            </a:extLst>
          </p:cNvPr>
          <p:cNvCxnSpPr>
            <a:cxnSpLocks/>
            <a:stCxn id="57" idx="1"/>
            <a:endCxn id="39" idx="3"/>
          </p:cNvCxnSpPr>
          <p:nvPr/>
        </p:nvCxnSpPr>
        <p:spPr>
          <a:xfrm flipH="1">
            <a:off x="7719383" y="5913863"/>
            <a:ext cx="506442" cy="2631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62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142954" y="0"/>
            <a:ext cx="190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CONFIRM TRANSFER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622450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BEF6D0-98CD-884D-9DD5-9C60B6EBF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0" y="0"/>
            <a:ext cx="30861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0AB9E8-4D39-AB7D-57B8-96BB31E18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776" y="0"/>
            <a:ext cx="3166467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BCC1D2-AAB6-1333-6724-0CF59FFE6368}"/>
              </a:ext>
            </a:extLst>
          </p:cNvPr>
          <p:cNvSpPr/>
          <p:nvPr/>
        </p:nvSpPr>
        <p:spPr>
          <a:xfrm>
            <a:off x="891163" y="1005012"/>
            <a:ext cx="3218544" cy="8132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D41044-EEE4-EEAD-95FC-4E6EE010622B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4109707" y="1411651"/>
            <a:ext cx="543936" cy="44738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4C49B6A-819B-8AAF-DE32-7355DB63A6A7}"/>
              </a:ext>
            </a:extLst>
          </p:cNvPr>
          <p:cNvSpPr txBox="1"/>
          <p:nvPr/>
        </p:nvSpPr>
        <p:spPr>
          <a:xfrm>
            <a:off x="4653643" y="1728227"/>
            <a:ext cx="18576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Same comment as slide 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2E2051-27A7-304B-4925-9C17C86BEF21}"/>
              </a:ext>
            </a:extLst>
          </p:cNvPr>
          <p:cNvSpPr/>
          <p:nvPr/>
        </p:nvSpPr>
        <p:spPr>
          <a:xfrm>
            <a:off x="984034" y="1880053"/>
            <a:ext cx="3061092" cy="46889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7D52F6D-866C-200F-F21A-CBE12D310E49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 flipV="1">
            <a:off x="4045126" y="2546344"/>
            <a:ext cx="163464" cy="16781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5E3B501-B9FE-25B6-D297-BAD42B8A06DC}"/>
              </a:ext>
            </a:extLst>
          </p:cNvPr>
          <p:cNvSpPr txBox="1"/>
          <p:nvPr/>
        </p:nvSpPr>
        <p:spPr>
          <a:xfrm>
            <a:off x="4208590" y="2076984"/>
            <a:ext cx="38184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Font size, font color, font position, button color, button size, fee and amount have grey color background follow as per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</a:t>
            </a:r>
          </a:p>
          <a:p>
            <a:pPr algn="ctr"/>
            <a:endParaRPr lang="en-US" sz="1100" dirty="0">
              <a:solidFill>
                <a:srgbClr val="C00000"/>
              </a:solidFill>
            </a:endParaRPr>
          </a:p>
          <a:p>
            <a:pPr algn="ctr"/>
            <a:r>
              <a:rPr lang="en-US" sz="1100" dirty="0">
                <a:solidFill>
                  <a:srgbClr val="C00000"/>
                </a:solidFill>
              </a:rPr>
              <a:t>And button text expected – ‘Confirm’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8BCED-59EA-8998-7068-5C1F0DCAAE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8"/>
          <a:stretch/>
        </p:blipFill>
        <p:spPr>
          <a:xfrm>
            <a:off x="3985263" y="3222448"/>
            <a:ext cx="1961442" cy="333670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4666F13-4913-145A-AD5F-B75810D382CC}"/>
              </a:ext>
            </a:extLst>
          </p:cNvPr>
          <p:cNvSpPr/>
          <p:nvPr/>
        </p:nvSpPr>
        <p:spPr>
          <a:xfrm>
            <a:off x="8484404" y="2473537"/>
            <a:ext cx="3061092" cy="36602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F08F0BE-8907-4E7A-87A9-48D0A74BFABF}"/>
              </a:ext>
            </a:extLst>
          </p:cNvPr>
          <p:cNvCxnSpPr>
            <a:cxnSpLocks/>
            <a:stCxn id="28" idx="1"/>
            <a:endCxn id="18" idx="3"/>
          </p:cNvCxnSpPr>
          <p:nvPr/>
        </p:nvCxnSpPr>
        <p:spPr>
          <a:xfrm flipH="1" flipV="1">
            <a:off x="8027076" y="2546344"/>
            <a:ext cx="457328" cy="17573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E31427D-F1E8-81A6-2EEF-A710ABC847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4" b="10560"/>
          <a:stretch/>
        </p:blipFill>
        <p:spPr>
          <a:xfrm>
            <a:off x="6400134" y="3119903"/>
            <a:ext cx="2150525" cy="348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7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835712" y="0"/>
            <a:ext cx="520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OTP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83337E-8D5F-F33D-497B-061AA4A06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0" y="0"/>
            <a:ext cx="30861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ADE5D0-588C-5C11-06F4-7F4F57D24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58" y="0"/>
            <a:ext cx="3166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479236" y="0"/>
            <a:ext cx="1233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RESEND OTP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67686A-B09D-5165-FE69-44D9E9D88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0" y="0"/>
            <a:ext cx="30861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7A3DC-DCE3-1331-D065-F680BC84D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58" y="0"/>
            <a:ext cx="3166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73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582435" y="0"/>
            <a:ext cx="1027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OTP PUSH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19D2A-E5C1-90E9-6691-C96C206C8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0" y="0"/>
            <a:ext cx="30861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FBF62C-0281-7582-A868-612271540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58" y="0"/>
            <a:ext cx="3166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66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181521" y="0"/>
            <a:ext cx="1828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SUCCESS TRANSFER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D21899-E21F-4CA5-A464-63FDD8E44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0" y="0"/>
            <a:ext cx="30861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4EFF49-E2AE-605E-9CEF-D8AED09035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7" b="14725"/>
          <a:stretch/>
        </p:blipFill>
        <p:spPr>
          <a:xfrm>
            <a:off x="11439537" y="2598316"/>
            <a:ext cx="3166467" cy="3356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36727C-7322-8EA6-7206-651A61E60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58" y="0"/>
            <a:ext cx="3166467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17ACD9-ED3E-E96D-5B90-C7BBBCD09C95}"/>
              </a:ext>
            </a:extLst>
          </p:cNvPr>
          <p:cNvSpPr/>
          <p:nvPr/>
        </p:nvSpPr>
        <p:spPr>
          <a:xfrm>
            <a:off x="1656005" y="1707208"/>
            <a:ext cx="1770367" cy="3000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BA24A6-3FCB-F9E5-059E-BF3FD9CD7BFF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3426372" y="1857249"/>
            <a:ext cx="799327" cy="4025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D2F9425-7605-922B-9446-E0BC44A19146}"/>
              </a:ext>
            </a:extLst>
          </p:cNvPr>
          <p:cNvSpPr txBox="1"/>
          <p:nvPr/>
        </p:nvSpPr>
        <p:spPr>
          <a:xfrm>
            <a:off x="4225699" y="1766699"/>
            <a:ext cx="3450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Font size and font color follow as per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5E3AFFE-36C1-A44C-F208-4143EA687C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b="74554"/>
          <a:stretch/>
        </p:blipFill>
        <p:spPr>
          <a:xfrm>
            <a:off x="4109707" y="387771"/>
            <a:ext cx="3086100" cy="134045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5270CCA-12F0-3A3A-360E-1C7C2DB094D4}"/>
              </a:ext>
            </a:extLst>
          </p:cNvPr>
          <p:cNvSpPr/>
          <p:nvPr/>
        </p:nvSpPr>
        <p:spPr>
          <a:xfrm>
            <a:off x="1030363" y="2028308"/>
            <a:ext cx="3027267" cy="30204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A9423CC-A8FE-46CB-F010-349B349E5D8C}"/>
              </a:ext>
            </a:extLst>
          </p:cNvPr>
          <p:cNvCxnSpPr>
            <a:cxnSpLocks/>
            <a:stCxn id="21" idx="3"/>
            <a:endCxn id="23" idx="1"/>
          </p:cNvCxnSpPr>
          <p:nvPr/>
        </p:nvCxnSpPr>
        <p:spPr>
          <a:xfrm flipV="1">
            <a:off x="4057630" y="2399151"/>
            <a:ext cx="308928" cy="113939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545EBEB-EB64-F3A7-772F-C3FF91635896}"/>
              </a:ext>
            </a:extLst>
          </p:cNvPr>
          <p:cNvSpPr txBox="1"/>
          <p:nvPr/>
        </p:nvSpPr>
        <p:spPr>
          <a:xfrm>
            <a:off x="4366558" y="2183707"/>
            <a:ext cx="3450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Font size, font color, font position and grey line follow as per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E6AE9D3-C57E-1554-52D2-9370022018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76" b="24981"/>
          <a:stretch/>
        </p:blipFill>
        <p:spPr>
          <a:xfrm>
            <a:off x="3942261" y="2976982"/>
            <a:ext cx="3086100" cy="239636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27D8A11-8A7A-D225-26FE-B94E0D805A8D}"/>
              </a:ext>
            </a:extLst>
          </p:cNvPr>
          <p:cNvSpPr/>
          <p:nvPr/>
        </p:nvSpPr>
        <p:spPr>
          <a:xfrm>
            <a:off x="1052500" y="6164657"/>
            <a:ext cx="2889761" cy="4308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55BF5BD-8A26-107C-9357-CE291E1B0B1E}"/>
              </a:ext>
            </a:extLst>
          </p:cNvPr>
          <p:cNvCxnSpPr>
            <a:cxnSpLocks/>
            <a:stCxn id="29" idx="3"/>
            <a:endCxn id="31" idx="1"/>
          </p:cNvCxnSpPr>
          <p:nvPr/>
        </p:nvCxnSpPr>
        <p:spPr>
          <a:xfrm flipV="1">
            <a:off x="3942261" y="6176970"/>
            <a:ext cx="610655" cy="2031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104CFDF-44A5-3343-D596-A493C937C7A5}"/>
              </a:ext>
            </a:extLst>
          </p:cNvPr>
          <p:cNvSpPr txBox="1"/>
          <p:nvPr/>
        </p:nvSpPr>
        <p:spPr>
          <a:xfrm>
            <a:off x="4552916" y="5961526"/>
            <a:ext cx="3166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Box size, font size, box color follow as per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 and word should be ‘Done’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78E3AB6-E9BF-9CA5-439D-C1E82F353E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33"/>
          <a:stretch/>
        </p:blipFill>
        <p:spPr>
          <a:xfrm>
            <a:off x="54597" y="5198817"/>
            <a:ext cx="3086100" cy="88927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CABB888D-3145-0A96-18C2-2E1F333B10F6}"/>
              </a:ext>
            </a:extLst>
          </p:cNvPr>
          <p:cNvSpPr/>
          <p:nvPr/>
        </p:nvSpPr>
        <p:spPr>
          <a:xfrm>
            <a:off x="8223605" y="2598316"/>
            <a:ext cx="3027267" cy="30204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4451E86-331F-90D7-EB05-CFBE3F8D5499}"/>
              </a:ext>
            </a:extLst>
          </p:cNvPr>
          <p:cNvCxnSpPr>
            <a:cxnSpLocks/>
            <a:stCxn id="34" idx="1"/>
            <a:endCxn id="23" idx="3"/>
          </p:cNvCxnSpPr>
          <p:nvPr/>
        </p:nvCxnSpPr>
        <p:spPr>
          <a:xfrm flipH="1" flipV="1">
            <a:off x="7817030" y="2399151"/>
            <a:ext cx="406575" cy="17093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D0BC9F1-3EA8-4289-8773-CE87B1954A97}"/>
              </a:ext>
            </a:extLst>
          </p:cNvPr>
          <p:cNvSpPr/>
          <p:nvPr/>
        </p:nvSpPr>
        <p:spPr>
          <a:xfrm>
            <a:off x="8223605" y="5657209"/>
            <a:ext cx="2889761" cy="5197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1AD1656-7114-DEA0-2DAD-3C2486237059}"/>
              </a:ext>
            </a:extLst>
          </p:cNvPr>
          <p:cNvCxnSpPr>
            <a:cxnSpLocks/>
            <a:stCxn id="38" idx="1"/>
            <a:endCxn id="31" idx="3"/>
          </p:cNvCxnSpPr>
          <p:nvPr/>
        </p:nvCxnSpPr>
        <p:spPr>
          <a:xfrm flipH="1">
            <a:off x="7719383" y="5917090"/>
            <a:ext cx="504222" cy="2598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371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329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 Khairun Aqila Binti Jesmen</dc:creator>
  <cp:lastModifiedBy>Nor Khairun Aqila Binti Jesmen</cp:lastModifiedBy>
  <cp:revision>1</cp:revision>
  <dcterms:created xsi:type="dcterms:W3CDTF">2023-09-15T03:09:28Z</dcterms:created>
  <dcterms:modified xsi:type="dcterms:W3CDTF">2023-09-18T07:05:17Z</dcterms:modified>
</cp:coreProperties>
</file>