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660"/>
  </p:normalViewPr>
  <p:slideViewPr>
    <p:cSldViewPr snapToGrid="0">
      <p:cViewPr varScale="1">
        <p:scale>
          <a:sx n="89" d="100"/>
          <a:sy n="89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DB58A-6026-A3C0-58FD-B8B137875B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60736F-1A21-0CA1-30F4-DC41B05313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D5E24-3EAE-BAA5-2018-97C7154F8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FC58-3767-4DC3-9E95-C1058D84C934}" type="datetimeFigureOut">
              <a:rPr lang="en-MY" smtClean="0"/>
              <a:t>20/9/2023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CFC3C-02EF-7D14-BC25-27FF09D39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A392D-BD21-233E-59A1-B7EAF4A2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621-CAB6-415A-B814-3E76325494A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4418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26E29-A6CE-B68F-EABA-3A4833734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850DD3-31D1-CD7A-2CE8-E862DAEC04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0F74A-3F58-5751-8406-E0220B4CB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FC58-3767-4DC3-9E95-C1058D84C934}" type="datetimeFigureOut">
              <a:rPr lang="en-MY" smtClean="0"/>
              <a:t>20/9/2023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75ECF-ADA0-8951-DE5C-ADF6D1E5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AB62A-86F7-42C7-E7A5-84248CCA9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621-CAB6-415A-B814-3E76325494A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9343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E9AF21-F6A7-856F-1B66-A444AF9B32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C8081E-7017-E273-3B6B-E3231848C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8E190-A4C0-4CC7-5FA8-877300A48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FC58-3767-4DC3-9E95-C1058D84C934}" type="datetimeFigureOut">
              <a:rPr lang="en-MY" smtClean="0"/>
              <a:t>20/9/2023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DF015-850A-ABB0-D5E6-B2B072B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50DB5-DAEE-E09B-762C-34D8071DA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621-CAB6-415A-B814-3E76325494A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7207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1432E-F76C-4E3A-06B9-685D8886D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DDA63-4E99-DC57-4CAA-9CF3C58E1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A8415-B465-576A-99FF-6E5F42987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FC58-3767-4DC3-9E95-C1058D84C934}" type="datetimeFigureOut">
              <a:rPr lang="en-MY" smtClean="0"/>
              <a:t>20/9/2023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8F52E-B352-BC56-EC86-7E8FDBE9E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A4FF5-2213-FE9D-1D87-CF41703AA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621-CAB6-415A-B814-3E76325494A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922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64C2D-A4C2-7812-75BA-3145D9CBB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C76CD-E26D-FDBB-D000-BC2760308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EE639-EE97-6566-ABDD-F9AA92092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FC58-3767-4DC3-9E95-C1058D84C934}" type="datetimeFigureOut">
              <a:rPr lang="en-MY" smtClean="0"/>
              <a:t>20/9/2023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E64F-C415-F9BF-6E7E-20291752F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F445E-9DC5-B854-45DA-F09B5E995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621-CAB6-415A-B814-3E76325494A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5097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BE0DA-0296-4758-1DF8-41B2FA584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CAC76-1C0E-630E-2495-648D20B230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D6DB22-A557-06D5-B4DA-85F5BA286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B0F8E-F83A-8703-0E29-883FDC5D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FC58-3767-4DC3-9E95-C1058D84C934}" type="datetimeFigureOut">
              <a:rPr lang="en-MY" smtClean="0"/>
              <a:t>20/9/2023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12B971-9DB1-1998-64A3-02492DA8F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687CD-2348-6F0D-4F98-B19BEB581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621-CAB6-415A-B814-3E76325494A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71248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D5FEC-5C4B-DEF7-7DC5-2D155FFD0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CB272-F648-9216-D1CF-5CCB6EEC5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3B5AB-4E90-5D4C-B795-FD7E33521B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2FCB2B-EC0F-5F97-F430-95D371279A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AF138A-7C44-645A-ED10-6F8075EBB2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55AF11-3D4A-6796-C167-C6949916B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FC58-3767-4DC3-9E95-C1058D84C934}" type="datetimeFigureOut">
              <a:rPr lang="en-MY" smtClean="0"/>
              <a:t>20/9/2023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8442AD-9804-7A1E-5992-16CAD305E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42299C-E4C5-1CFE-1947-36C72F270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621-CAB6-415A-B814-3E76325494A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53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DC9D1-E6CA-D08A-6C9F-C14495277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A6A0F3-B6F5-AD1B-26D4-C290A87F0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FC58-3767-4DC3-9E95-C1058D84C934}" type="datetimeFigureOut">
              <a:rPr lang="en-MY" smtClean="0"/>
              <a:t>20/9/2023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27D247-7D23-6461-613C-E86802BAE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44201E-24F2-7471-12D7-69287AB21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621-CAB6-415A-B814-3E76325494A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2202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4B6C95-33AC-12CD-7F33-DB685E87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FC58-3767-4DC3-9E95-C1058D84C934}" type="datetimeFigureOut">
              <a:rPr lang="en-MY" smtClean="0"/>
              <a:t>20/9/2023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9B5CBD-EF35-ADC4-1BE8-4496BBD98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7A89F8-8FA4-0311-AA2A-EC02D0A6E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621-CAB6-415A-B814-3E76325494A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09308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2A9B0-AF5A-D8CC-793F-82B7581B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96926-5212-E0D1-D45E-B5CB246E9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BD0137-BEB5-D142-E88A-861E5FE61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3F9107-E6E9-9842-DFF6-2BD77D00A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FC58-3767-4DC3-9E95-C1058D84C934}" type="datetimeFigureOut">
              <a:rPr lang="en-MY" smtClean="0"/>
              <a:t>20/9/2023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E44C5A-75CD-9C64-4720-C982ADA8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5E3068-9017-D48E-8A2E-41995FAB8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621-CAB6-415A-B814-3E76325494A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46784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DFB70-0166-9D1D-9A12-D276D70B3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1A875B-BA60-5A27-78EC-39AF4CC8D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4900EC-9F72-4D0E-89EC-BD4FE3F3A2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B2BE3E-C2A9-03B2-C8ED-392563991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FC58-3767-4DC3-9E95-C1058D84C934}" type="datetimeFigureOut">
              <a:rPr lang="en-MY" smtClean="0"/>
              <a:t>20/9/2023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8FBC73-3BF0-0364-8617-28EE21176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853568-DACA-D776-C791-AD4F0FD21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E621-CAB6-415A-B814-3E76325494A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1664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9B4619-071E-A758-61DA-E20C27CA2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3CD8C-E6D2-F16B-E12F-FCB6C7D1E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02FC0-92E4-6DF6-0F0F-4CDBCD575F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7FC58-3767-4DC3-9E95-C1058D84C934}" type="datetimeFigureOut">
              <a:rPr lang="en-MY" smtClean="0"/>
              <a:t>20/9/2023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0F562-EF68-38AE-50D4-84BCB129B5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A69EC-CA0D-0491-0C73-249185A02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2E621-CAB6-415A-B814-3E76325494A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11174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>
            <a:extLst>
              <a:ext uri="{FF2B5EF4-FFF2-40B4-BE49-F238E27FC236}">
                <a16:creationId xmlns:a16="http://schemas.microsoft.com/office/drawing/2014/main" id="{8CD67641-4627-1EFC-E0D6-BA3A2BDEF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7919"/>
            <a:ext cx="6524494" cy="3331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C6CE92F-9D14-D0E8-9682-395D21C12613}"/>
              </a:ext>
            </a:extLst>
          </p:cNvPr>
          <p:cNvSpPr txBox="1"/>
          <p:nvPr/>
        </p:nvSpPr>
        <p:spPr>
          <a:xfrm>
            <a:off x="0" y="3732225"/>
            <a:ext cx="826194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Kindly assist to apply this changes into SDK,</a:t>
            </a:r>
            <a:endParaRPr lang="en-MY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Change the Page 4 -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Manfaat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asuransi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pada masa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tunggu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(old) to the new contains showing in the Left red box.</a:t>
            </a:r>
            <a:endParaRPr lang="en-MY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Move the Page 4 – 6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items into the page 5 1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items.</a:t>
            </a:r>
            <a:endParaRPr lang="en-MY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 </a:t>
            </a:r>
            <a:endParaRPr lang="en-MY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*note: if the page 4 items become too long, make the right panel scrollable, but when it listen to the ‘Ya </a:t>
            </a:r>
            <a:r>
              <a:rPr lang="en-US" sz="18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Benar</a:t>
            </a: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’ auto scroll to the bottom, so it can display the “</a:t>
            </a:r>
            <a:r>
              <a:rPr lang="en-US" sz="18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menunggu</a:t>
            </a: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jawaban</a:t>
            </a: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” display.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25345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2</cp:revision>
  <dcterms:created xsi:type="dcterms:W3CDTF">2023-09-20T10:47:55Z</dcterms:created>
  <dcterms:modified xsi:type="dcterms:W3CDTF">2023-09-20T10:48:50Z</dcterms:modified>
</cp:coreProperties>
</file>