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9"/>
  </p:notesMasterIdLst>
  <p:sldIdLst>
    <p:sldId id="296" r:id="rId2"/>
    <p:sldId id="299" r:id="rId3"/>
    <p:sldId id="303" r:id="rId4"/>
    <p:sldId id="302" r:id="rId5"/>
    <p:sldId id="300" r:id="rId6"/>
    <p:sldId id="304" r:id="rId7"/>
    <p:sldId id="301" r:id="rId8"/>
    <p:sldId id="307" r:id="rId9"/>
    <p:sldId id="298" r:id="rId10"/>
    <p:sldId id="293" r:id="rId11"/>
    <p:sldId id="295" r:id="rId12"/>
    <p:sldId id="294" r:id="rId13"/>
    <p:sldId id="283" r:id="rId14"/>
    <p:sldId id="285" r:id="rId15"/>
    <p:sldId id="286" r:id="rId16"/>
    <p:sldId id="305" r:id="rId17"/>
    <p:sldId id="287" r:id="rId18"/>
    <p:sldId id="288" r:id="rId19"/>
    <p:sldId id="290" r:id="rId20"/>
    <p:sldId id="289" r:id="rId21"/>
    <p:sldId id="306" r:id="rId22"/>
    <p:sldId id="284" r:id="rId23"/>
    <p:sldId id="291" r:id="rId24"/>
    <p:sldId id="280" r:id="rId25"/>
    <p:sldId id="308" r:id="rId26"/>
    <p:sldId id="309" r:id="rId27"/>
    <p:sldId id="31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491E67-2C83-413D-BF75-874768407DC2}" v="150" dt="2023-09-21T08:17:40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5097" autoAdjust="0"/>
  </p:normalViewPr>
  <p:slideViewPr>
    <p:cSldViewPr snapToGrid="0">
      <p:cViewPr varScale="1">
        <p:scale>
          <a:sx n="80" d="100"/>
          <a:sy n="80" d="100"/>
        </p:scale>
        <p:origin x="7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 Khairun Aqila Binti Jesmen" userId="c1d6ee6b-79f9-4ffe-bdc1-e1211f620539" providerId="ADAL" clId="{59B505F0-F163-4015-B4BB-9E22EF53079E}"/>
    <pc:docChg chg="undo custSel addSld delSld modSld sldOrd">
      <pc:chgData name="Nor Khairun Aqila Binti Jesmen" userId="c1d6ee6b-79f9-4ffe-bdc1-e1211f620539" providerId="ADAL" clId="{59B505F0-F163-4015-B4BB-9E22EF53079E}" dt="2023-09-18T07:05:15.912" v="2336" actId="20577"/>
      <pc:docMkLst>
        <pc:docMk/>
      </pc:docMkLst>
      <pc:sldChg chg="addSp delSp modSp add del mod">
        <pc:chgData name="Nor Khairun Aqila Binti Jesmen" userId="c1d6ee6b-79f9-4ffe-bdc1-e1211f620539" providerId="ADAL" clId="{59B505F0-F163-4015-B4BB-9E22EF53079E}" dt="2023-09-18T03:05:43.362" v="595" actId="47"/>
        <pc:sldMkLst>
          <pc:docMk/>
          <pc:sldMk cId="1204018534" sldId="257"/>
        </pc:sldMkLst>
        <pc:spChg chg="add mod">
          <ac:chgData name="Nor Khairun Aqila Binti Jesmen" userId="c1d6ee6b-79f9-4ffe-bdc1-e1211f620539" providerId="ADAL" clId="{59B505F0-F163-4015-B4BB-9E22EF53079E}" dt="2023-09-18T02:22:11.174" v="316"/>
          <ac:spMkLst>
            <pc:docMk/>
            <pc:sldMk cId="1204018534" sldId="257"/>
            <ac:spMk id="2" creationId="{324862AB-EE47-F4F1-EBC8-2EA2422F158A}"/>
          </ac:spMkLst>
        </pc:spChg>
        <pc:spChg chg="add mod">
          <ac:chgData name="Nor Khairun Aqila Binti Jesmen" userId="c1d6ee6b-79f9-4ffe-bdc1-e1211f620539" providerId="ADAL" clId="{59B505F0-F163-4015-B4BB-9E22EF53079E}" dt="2023-09-18T02:22:11.174" v="316"/>
          <ac:spMkLst>
            <pc:docMk/>
            <pc:sldMk cId="1204018534" sldId="257"/>
            <ac:spMk id="4" creationId="{D97B9F91-FA84-D4E2-57A4-DB2128D66A08}"/>
          </ac:spMkLst>
        </pc:spChg>
        <pc:spChg chg="mod">
          <ac:chgData name="Nor Khairun Aqila Binti Jesmen" userId="c1d6ee6b-79f9-4ffe-bdc1-e1211f620539" providerId="ADAL" clId="{59B505F0-F163-4015-B4BB-9E22EF53079E}" dt="2023-09-18T02:22:10.241" v="315" actId="404"/>
          <ac:spMkLst>
            <pc:docMk/>
            <pc:sldMk cId="1204018534" sldId="257"/>
            <ac:spMk id="80" creationId="{A9E9657A-AE6A-1C05-462C-338AB572E6C8}"/>
          </ac:spMkLst>
        </pc:spChg>
        <pc:picChg chg="del">
          <ac:chgData name="Nor Khairun Aqila Binti Jesmen" userId="c1d6ee6b-79f9-4ffe-bdc1-e1211f620539" providerId="ADAL" clId="{59B505F0-F163-4015-B4BB-9E22EF53079E}" dt="2023-09-18T03:02:33.555" v="550" actId="478"/>
          <ac:picMkLst>
            <pc:docMk/>
            <pc:sldMk cId="1204018534" sldId="257"/>
            <ac:picMk id="3" creationId="{AF9B10D6-CB5C-697B-5A8F-3C25CFFA294B}"/>
          </ac:picMkLst>
        </pc:picChg>
        <pc:picChg chg="add del mod">
          <ac:chgData name="Nor Khairun Aqila Binti Jesmen" userId="c1d6ee6b-79f9-4ffe-bdc1-e1211f620539" providerId="ADAL" clId="{59B505F0-F163-4015-B4BB-9E22EF53079E}" dt="2023-09-18T03:02:29.565" v="548" actId="21"/>
          <ac:picMkLst>
            <pc:docMk/>
            <pc:sldMk cId="1204018534" sldId="257"/>
            <ac:picMk id="6" creationId="{6A469C95-ED6F-C622-0B1F-53016832AED1}"/>
          </ac:picMkLst>
        </pc:picChg>
        <pc:picChg chg="add del mod">
          <ac:chgData name="Nor Khairun Aqila Binti Jesmen" userId="c1d6ee6b-79f9-4ffe-bdc1-e1211f620539" providerId="ADAL" clId="{59B505F0-F163-4015-B4BB-9E22EF53079E}" dt="2023-09-18T03:02:11.403" v="531" actId="21"/>
          <ac:picMkLst>
            <pc:docMk/>
            <pc:sldMk cId="1204018534" sldId="257"/>
            <ac:picMk id="8" creationId="{A764D868-D3B9-230E-880F-53446B198EA3}"/>
          </ac:picMkLst>
        </pc:picChg>
        <pc:picChg chg="add del mod">
          <ac:chgData name="Nor Khairun Aqila Binti Jesmen" userId="c1d6ee6b-79f9-4ffe-bdc1-e1211f620539" providerId="ADAL" clId="{59B505F0-F163-4015-B4BB-9E22EF53079E}" dt="2023-09-18T03:01:49.306" v="510" actId="478"/>
          <ac:picMkLst>
            <pc:docMk/>
            <pc:sldMk cId="1204018534" sldId="257"/>
            <ac:picMk id="10" creationId="{B6D9BB26-D881-350E-CAD1-27C21BF570A4}"/>
          </ac:picMkLst>
        </pc:picChg>
        <pc:picChg chg="add del mod">
          <ac:chgData name="Nor Khairun Aqila Binti Jesmen" userId="c1d6ee6b-79f9-4ffe-bdc1-e1211f620539" providerId="ADAL" clId="{59B505F0-F163-4015-B4BB-9E22EF53079E}" dt="2023-09-18T03:01:22.449" v="497" actId="21"/>
          <ac:picMkLst>
            <pc:docMk/>
            <pc:sldMk cId="1204018534" sldId="257"/>
            <ac:picMk id="12" creationId="{5C920C23-B500-AF2A-73D0-312F50E62877}"/>
          </ac:picMkLst>
        </pc:picChg>
        <pc:picChg chg="add del mod">
          <ac:chgData name="Nor Khairun Aqila Binti Jesmen" userId="c1d6ee6b-79f9-4ffe-bdc1-e1211f620539" providerId="ADAL" clId="{59B505F0-F163-4015-B4BB-9E22EF53079E}" dt="2023-09-18T03:01:20.331" v="496" actId="478"/>
          <ac:picMkLst>
            <pc:docMk/>
            <pc:sldMk cId="1204018534" sldId="257"/>
            <ac:picMk id="14" creationId="{E8AE4D49-4FD1-C73B-41B1-F4461D34C460}"/>
          </ac:picMkLst>
        </pc:picChg>
        <pc:picChg chg="add del mod">
          <ac:chgData name="Nor Khairun Aqila Binti Jesmen" userId="c1d6ee6b-79f9-4ffe-bdc1-e1211f620539" providerId="ADAL" clId="{59B505F0-F163-4015-B4BB-9E22EF53079E}" dt="2023-09-18T03:01:06.551" v="475" actId="21"/>
          <ac:picMkLst>
            <pc:docMk/>
            <pc:sldMk cId="1204018534" sldId="257"/>
            <ac:picMk id="16" creationId="{89554E8F-85D9-3373-DED1-170F15611C55}"/>
          </ac:picMkLst>
        </pc:picChg>
        <pc:picChg chg="add del mod">
          <ac:chgData name="Nor Khairun Aqila Binti Jesmen" userId="c1d6ee6b-79f9-4ffe-bdc1-e1211f620539" providerId="ADAL" clId="{59B505F0-F163-4015-B4BB-9E22EF53079E}" dt="2023-09-18T03:00:53.815" v="473" actId="21"/>
          <ac:picMkLst>
            <pc:docMk/>
            <pc:sldMk cId="1204018534" sldId="257"/>
            <ac:picMk id="18" creationId="{13E39C79-3DC7-8F19-25A6-91C36C3A4DD5}"/>
          </ac:picMkLst>
        </pc:picChg>
        <pc:picChg chg="add del mod">
          <ac:chgData name="Nor Khairun Aqila Binti Jesmen" userId="c1d6ee6b-79f9-4ffe-bdc1-e1211f620539" providerId="ADAL" clId="{59B505F0-F163-4015-B4BB-9E22EF53079E}" dt="2023-09-18T03:00:50.253" v="471" actId="21"/>
          <ac:picMkLst>
            <pc:docMk/>
            <pc:sldMk cId="1204018534" sldId="257"/>
            <ac:picMk id="20" creationId="{90BE5BAC-C7AE-4CA3-B1BD-A99F1E93CB7A}"/>
          </ac:picMkLst>
        </pc:picChg>
        <pc:picChg chg="add del mod">
          <ac:chgData name="Nor Khairun Aqila Binti Jesmen" userId="c1d6ee6b-79f9-4ffe-bdc1-e1211f620539" providerId="ADAL" clId="{59B505F0-F163-4015-B4BB-9E22EF53079E}" dt="2023-09-18T03:00:36.757" v="466" actId="21"/>
          <ac:picMkLst>
            <pc:docMk/>
            <pc:sldMk cId="1204018534" sldId="257"/>
            <ac:picMk id="22" creationId="{435D941D-8764-717E-453E-15BD50ECEBA8}"/>
          </ac:picMkLst>
        </pc:picChg>
        <pc:picChg chg="add del mod">
          <ac:chgData name="Nor Khairun Aqila Binti Jesmen" userId="c1d6ee6b-79f9-4ffe-bdc1-e1211f620539" providerId="ADAL" clId="{59B505F0-F163-4015-B4BB-9E22EF53079E}" dt="2023-09-18T03:00:06.132" v="440" actId="21"/>
          <ac:picMkLst>
            <pc:docMk/>
            <pc:sldMk cId="1204018534" sldId="257"/>
            <ac:picMk id="24" creationId="{5F23C4BD-6261-EF11-B6B5-33EA614E61AA}"/>
          </ac:picMkLst>
        </pc:picChg>
        <pc:picChg chg="add del mod">
          <ac:chgData name="Nor Khairun Aqila Binti Jesmen" userId="c1d6ee6b-79f9-4ffe-bdc1-e1211f620539" providerId="ADAL" clId="{59B505F0-F163-4015-B4BB-9E22EF53079E}" dt="2023-09-18T02:59:39.231" v="420" actId="478"/>
          <ac:picMkLst>
            <pc:docMk/>
            <pc:sldMk cId="1204018534" sldId="257"/>
            <ac:picMk id="26" creationId="{3A3EC7EB-60D8-F8DF-75E0-26E147E5C310}"/>
          </ac:picMkLst>
        </pc:picChg>
        <pc:picChg chg="add del mod">
          <ac:chgData name="Nor Khairun Aqila Binti Jesmen" userId="c1d6ee6b-79f9-4ffe-bdc1-e1211f620539" providerId="ADAL" clId="{59B505F0-F163-4015-B4BB-9E22EF53079E}" dt="2023-09-18T02:59:37.232" v="419" actId="478"/>
          <ac:picMkLst>
            <pc:docMk/>
            <pc:sldMk cId="1204018534" sldId="257"/>
            <ac:picMk id="28" creationId="{85ED76ED-FC44-DCC2-1AEC-2754828F8D10}"/>
          </ac:picMkLst>
        </pc:picChg>
        <pc:picChg chg="add del mod">
          <ac:chgData name="Nor Khairun Aqila Binti Jesmen" userId="c1d6ee6b-79f9-4ffe-bdc1-e1211f620539" providerId="ADAL" clId="{59B505F0-F163-4015-B4BB-9E22EF53079E}" dt="2023-09-18T02:59:18.949" v="415" actId="21"/>
          <ac:picMkLst>
            <pc:docMk/>
            <pc:sldMk cId="1204018534" sldId="257"/>
            <ac:picMk id="30" creationId="{9D317C22-C9A9-DDD7-2041-BB3F7ACA8464}"/>
          </ac:picMkLst>
        </pc:picChg>
        <pc:picChg chg="add del mod">
          <ac:chgData name="Nor Khairun Aqila Binti Jesmen" userId="c1d6ee6b-79f9-4ffe-bdc1-e1211f620539" providerId="ADAL" clId="{59B505F0-F163-4015-B4BB-9E22EF53079E}" dt="2023-09-18T02:53:06.228" v="413" actId="21"/>
          <ac:picMkLst>
            <pc:docMk/>
            <pc:sldMk cId="1204018534" sldId="257"/>
            <ac:picMk id="32" creationId="{5636B172-F67B-3C78-06DA-72BAD1BDB521}"/>
          </ac:picMkLst>
        </pc:picChg>
        <pc:picChg chg="add del mod">
          <ac:chgData name="Nor Khairun Aqila Binti Jesmen" userId="c1d6ee6b-79f9-4ffe-bdc1-e1211f620539" providerId="ADAL" clId="{59B505F0-F163-4015-B4BB-9E22EF53079E}" dt="2023-09-18T02:51:40.139" v="387" actId="21"/>
          <ac:picMkLst>
            <pc:docMk/>
            <pc:sldMk cId="1204018534" sldId="257"/>
            <ac:picMk id="34" creationId="{611E914F-A6CE-2297-8E2D-E54DCC0AC395}"/>
          </ac:picMkLst>
        </pc:picChg>
        <pc:picChg chg="add del mod">
          <ac:chgData name="Nor Khairun Aqila Binti Jesmen" userId="c1d6ee6b-79f9-4ffe-bdc1-e1211f620539" providerId="ADAL" clId="{59B505F0-F163-4015-B4BB-9E22EF53079E}" dt="2023-09-18T02:51:22.560" v="377" actId="21"/>
          <ac:picMkLst>
            <pc:docMk/>
            <pc:sldMk cId="1204018534" sldId="257"/>
            <ac:picMk id="36" creationId="{391B11D5-4BA7-A6E7-7299-8062CB229B5E}"/>
          </ac:picMkLst>
        </pc:picChg>
        <pc:picChg chg="add del mod">
          <ac:chgData name="Nor Khairun Aqila Binti Jesmen" userId="c1d6ee6b-79f9-4ffe-bdc1-e1211f620539" providerId="ADAL" clId="{59B505F0-F163-4015-B4BB-9E22EF53079E}" dt="2023-09-18T02:50:48.178" v="364" actId="21"/>
          <ac:picMkLst>
            <pc:docMk/>
            <pc:sldMk cId="1204018534" sldId="257"/>
            <ac:picMk id="38" creationId="{C6ABB7F7-CFC4-C669-80A9-CDC8C4352F6A}"/>
          </ac:picMkLst>
        </pc:picChg>
        <pc:picChg chg="add del mod">
          <ac:chgData name="Nor Khairun Aqila Binti Jesmen" userId="c1d6ee6b-79f9-4ffe-bdc1-e1211f620539" providerId="ADAL" clId="{59B505F0-F163-4015-B4BB-9E22EF53079E}" dt="2023-09-18T02:50:21.881" v="341" actId="21"/>
          <ac:picMkLst>
            <pc:docMk/>
            <pc:sldMk cId="1204018534" sldId="257"/>
            <ac:picMk id="40" creationId="{5165AC12-3924-EC30-10B3-F00B6EEB22A2}"/>
          </ac:picMkLst>
        </pc:picChg>
        <pc:picChg chg="add del mod">
          <ac:chgData name="Nor Khairun Aqila Binti Jesmen" userId="c1d6ee6b-79f9-4ffe-bdc1-e1211f620539" providerId="ADAL" clId="{59B505F0-F163-4015-B4BB-9E22EF53079E}" dt="2023-09-18T03:05:37.931" v="593" actId="21"/>
          <ac:picMkLst>
            <pc:docMk/>
            <pc:sldMk cId="1204018534" sldId="257"/>
            <ac:picMk id="42" creationId="{5CA07FCE-BDBF-86CD-1F40-1CACFA49DFA7}"/>
          </ac:picMkLst>
        </pc:picChg>
        <pc:picChg chg="add del mod">
          <ac:chgData name="Nor Khairun Aqila Binti Jesmen" userId="c1d6ee6b-79f9-4ffe-bdc1-e1211f620539" providerId="ADAL" clId="{59B505F0-F163-4015-B4BB-9E22EF53079E}" dt="2023-09-18T03:05:33.641" v="591" actId="21"/>
          <ac:picMkLst>
            <pc:docMk/>
            <pc:sldMk cId="1204018534" sldId="257"/>
            <ac:picMk id="45" creationId="{6A61F672-9654-F05A-85CA-1A84B51E23A8}"/>
          </ac:picMkLst>
        </pc:picChg>
        <pc:picChg chg="add del mod">
          <ac:chgData name="Nor Khairun Aqila Binti Jesmen" userId="c1d6ee6b-79f9-4ffe-bdc1-e1211f620539" providerId="ADAL" clId="{59B505F0-F163-4015-B4BB-9E22EF53079E}" dt="2023-09-18T03:05:25.661" v="588" actId="21"/>
          <ac:picMkLst>
            <pc:docMk/>
            <pc:sldMk cId="1204018534" sldId="257"/>
            <ac:picMk id="47" creationId="{0207E4FC-45BB-5942-313F-35800855994D}"/>
          </ac:picMkLst>
        </pc:picChg>
        <pc:picChg chg="add del mod">
          <ac:chgData name="Nor Khairun Aqila Binti Jesmen" userId="c1d6ee6b-79f9-4ffe-bdc1-e1211f620539" providerId="ADAL" clId="{59B505F0-F163-4015-B4BB-9E22EF53079E}" dt="2023-09-18T03:05:07.173" v="585" actId="21"/>
          <ac:picMkLst>
            <pc:docMk/>
            <pc:sldMk cId="1204018534" sldId="257"/>
            <ac:picMk id="49" creationId="{E6910C37-5551-588A-BBC6-F355B295A419}"/>
          </ac:picMkLst>
        </pc:picChg>
        <pc:picChg chg="add del mod">
          <ac:chgData name="Nor Khairun Aqila Binti Jesmen" userId="c1d6ee6b-79f9-4ffe-bdc1-e1211f620539" providerId="ADAL" clId="{59B505F0-F163-4015-B4BB-9E22EF53079E}" dt="2023-09-18T03:04:55.603" v="583" actId="21"/>
          <ac:picMkLst>
            <pc:docMk/>
            <pc:sldMk cId="1204018534" sldId="257"/>
            <ac:picMk id="51" creationId="{6637ABB0-DE98-DA4B-6317-3BCE39FB1A40}"/>
          </ac:picMkLst>
        </pc:picChg>
        <pc:picChg chg="add del mod">
          <ac:chgData name="Nor Khairun Aqila Binti Jesmen" userId="c1d6ee6b-79f9-4ffe-bdc1-e1211f620539" providerId="ADAL" clId="{59B505F0-F163-4015-B4BB-9E22EF53079E}" dt="2023-09-18T03:04:35.884" v="580" actId="21"/>
          <ac:picMkLst>
            <pc:docMk/>
            <pc:sldMk cId="1204018534" sldId="257"/>
            <ac:picMk id="53" creationId="{91642419-9AA6-7D82-1A24-A668799ABD81}"/>
          </ac:picMkLst>
        </pc:picChg>
        <pc:picChg chg="add del mod">
          <ac:chgData name="Nor Khairun Aqila Binti Jesmen" userId="c1d6ee6b-79f9-4ffe-bdc1-e1211f620539" providerId="ADAL" clId="{59B505F0-F163-4015-B4BB-9E22EF53079E}" dt="2023-09-18T03:04:29.784" v="578" actId="21"/>
          <ac:picMkLst>
            <pc:docMk/>
            <pc:sldMk cId="1204018534" sldId="257"/>
            <ac:picMk id="55" creationId="{2CEAB3F3-8889-7A02-05E9-93101630F766}"/>
          </ac:picMkLst>
        </pc:picChg>
        <pc:picChg chg="add del mod">
          <ac:chgData name="Nor Khairun Aqila Binti Jesmen" userId="c1d6ee6b-79f9-4ffe-bdc1-e1211f620539" providerId="ADAL" clId="{59B505F0-F163-4015-B4BB-9E22EF53079E}" dt="2023-09-18T03:04:19.932" v="576" actId="21"/>
          <ac:picMkLst>
            <pc:docMk/>
            <pc:sldMk cId="1204018534" sldId="257"/>
            <ac:picMk id="57" creationId="{07DEF7AB-BCB8-29BA-A604-3CA11FF51C5C}"/>
          </ac:picMkLst>
        </pc:picChg>
        <pc:picChg chg="add del mod">
          <ac:chgData name="Nor Khairun Aqila Binti Jesmen" userId="c1d6ee6b-79f9-4ffe-bdc1-e1211f620539" providerId="ADAL" clId="{59B505F0-F163-4015-B4BB-9E22EF53079E}" dt="2023-09-18T03:04:07.033" v="574" actId="21"/>
          <ac:picMkLst>
            <pc:docMk/>
            <pc:sldMk cId="1204018534" sldId="257"/>
            <ac:picMk id="59" creationId="{9A096EE6-E1C5-5F00-3CEC-53155085369A}"/>
          </ac:picMkLst>
        </pc:picChg>
        <pc:picChg chg="add del mod">
          <ac:chgData name="Nor Khairun Aqila Binti Jesmen" userId="c1d6ee6b-79f9-4ffe-bdc1-e1211f620539" providerId="ADAL" clId="{59B505F0-F163-4015-B4BB-9E22EF53079E}" dt="2023-09-18T03:04:05.075" v="573" actId="478"/>
          <ac:picMkLst>
            <pc:docMk/>
            <pc:sldMk cId="1204018534" sldId="257"/>
            <ac:picMk id="61" creationId="{2FB28004-BBC6-EC69-A199-36ECBE8CA438}"/>
          </ac:picMkLst>
        </pc:picChg>
        <pc:picChg chg="add del mod">
          <ac:chgData name="Nor Khairun Aqila Binti Jesmen" userId="c1d6ee6b-79f9-4ffe-bdc1-e1211f620539" providerId="ADAL" clId="{59B505F0-F163-4015-B4BB-9E22EF53079E}" dt="2023-09-18T03:03:56.672" v="571" actId="21"/>
          <ac:picMkLst>
            <pc:docMk/>
            <pc:sldMk cId="1204018534" sldId="257"/>
            <ac:picMk id="63" creationId="{3B09E6F9-C8AD-2B9C-C597-4282C564A4C8}"/>
          </ac:picMkLst>
        </pc:picChg>
        <pc:picChg chg="add del mod">
          <ac:chgData name="Nor Khairun Aqila Binti Jesmen" userId="c1d6ee6b-79f9-4ffe-bdc1-e1211f620539" providerId="ADAL" clId="{59B505F0-F163-4015-B4BB-9E22EF53079E}" dt="2023-09-18T03:03:46.846" v="567" actId="21"/>
          <ac:picMkLst>
            <pc:docMk/>
            <pc:sldMk cId="1204018534" sldId="257"/>
            <ac:picMk id="65" creationId="{2C390134-95AE-258F-247A-B149B234FEF3}"/>
          </ac:picMkLst>
        </pc:picChg>
        <pc:picChg chg="add del mod">
          <ac:chgData name="Nor Khairun Aqila Binti Jesmen" userId="c1d6ee6b-79f9-4ffe-bdc1-e1211f620539" providerId="ADAL" clId="{59B505F0-F163-4015-B4BB-9E22EF53079E}" dt="2023-09-18T03:03:26.385" v="565" actId="21"/>
          <ac:picMkLst>
            <pc:docMk/>
            <pc:sldMk cId="1204018534" sldId="257"/>
            <ac:picMk id="67" creationId="{EA4B5D59-0F19-AD09-7840-1E4364B6C126}"/>
          </ac:picMkLst>
        </pc:picChg>
        <pc:picChg chg="add del mod">
          <ac:chgData name="Nor Khairun Aqila Binti Jesmen" userId="c1d6ee6b-79f9-4ffe-bdc1-e1211f620539" providerId="ADAL" clId="{59B505F0-F163-4015-B4BB-9E22EF53079E}" dt="2023-09-18T03:03:16.260" v="563" actId="21"/>
          <ac:picMkLst>
            <pc:docMk/>
            <pc:sldMk cId="1204018534" sldId="257"/>
            <ac:picMk id="69" creationId="{58463B81-A29B-2AB9-9A59-FB3BCCC390DF}"/>
          </ac:picMkLst>
        </pc:picChg>
        <pc:picChg chg="add del mod">
          <ac:chgData name="Nor Khairun Aqila Binti Jesmen" userId="c1d6ee6b-79f9-4ffe-bdc1-e1211f620539" providerId="ADAL" clId="{59B505F0-F163-4015-B4BB-9E22EF53079E}" dt="2023-09-18T03:02:57.104" v="558" actId="21"/>
          <ac:picMkLst>
            <pc:docMk/>
            <pc:sldMk cId="1204018534" sldId="257"/>
            <ac:picMk id="71" creationId="{DDAA47D8-6A33-801A-EDF5-4864DDCCF5B0}"/>
          </ac:picMkLst>
        </pc:picChg>
        <pc:picChg chg="add del mod">
          <ac:chgData name="Nor Khairun Aqila Binti Jesmen" userId="c1d6ee6b-79f9-4ffe-bdc1-e1211f620539" providerId="ADAL" clId="{59B505F0-F163-4015-B4BB-9E22EF53079E}" dt="2023-09-18T03:02:38.993" v="553" actId="21"/>
          <ac:picMkLst>
            <pc:docMk/>
            <pc:sldMk cId="1204018534" sldId="257"/>
            <ac:picMk id="73" creationId="{C615F583-5BA3-6A06-C109-A1DC958582F9}"/>
          </ac:picMkLst>
        </pc:picChg>
        <pc:picChg chg="add del mod">
          <ac:chgData name="Nor Khairun Aqila Binti Jesmen" userId="c1d6ee6b-79f9-4ffe-bdc1-e1211f620539" providerId="ADAL" clId="{59B505F0-F163-4015-B4BB-9E22EF53079E}" dt="2023-09-18T02:53:06.228" v="413" actId="21"/>
          <ac:picMkLst>
            <pc:docMk/>
            <pc:sldMk cId="1204018534" sldId="257"/>
            <ac:picMk id="75" creationId="{73520DC2-3147-E5CC-EBC9-4F848DFC560C}"/>
          </ac:picMkLst>
        </pc:picChg>
      </pc:sldChg>
      <pc:sldChg chg="addSp modSp del mod">
        <pc:chgData name="Nor Khairun Aqila Binti Jesmen" userId="c1d6ee6b-79f9-4ffe-bdc1-e1211f620539" providerId="ADAL" clId="{59B505F0-F163-4015-B4BB-9E22EF53079E}" dt="2023-09-18T02:48:59.539" v="321" actId="47"/>
        <pc:sldMkLst>
          <pc:docMk/>
          <pc:sldMk cId="4055489077" sldId="258"/>
        </pc:sldMkLst>
        <pc:spChg chg="mod">
          <ac:chgData name="Nor Khairun Aqila Binti Jesmen" userId="c1d6ee6b-79f9-4ffe-bdc1-e1211f620539" providerId="ADAL" clId="{59B505F0-F163-4015-B4BB-9E22EF53079E}" dt="2023-09-18T02:21:36.920" v="303" actId="404"/>
          <ac:spMkLst>
            <pc:docMk/>
            <pc:sldMk cId="4055489077" sldId="258"/>
            <ac:spMk id="4" creationId="{B0E001F3-C471-676F-C727-F2F3918CF3C3}"/>
          </ac:spMkLst>
        </pc:spChg>
        <pc:spChg chg="add mod">
          <ac:chgData name="Nor Khairun Aqila Binti Jesmen" userId="c1d6ee6b-79f9-4ffe-bdc1-e1211f620539" providerId="ADAL" clId="{59B505F0-F163-4015-B4BB-9E22EF53079E}" dt="2023-09-18T02:21:37.691" v="304"/>
          <ac:spMkLst>
            <pc:docMk/>
            <pc:sldMk cId="4055489077" sldId="258"/>
            <ac:spMk id="5" creationId="{665DAAA1-ED69-59BA-B65B-56028818944F}"/>
          </ac:spMkLst>
        </pc:spChg>
        <pc:spChg chg="add mod">
          <ac:chgData name="Nor Khairun Aqila Binti Jesmen" userId="c1d6ee6b-79f9-4ffe-bdc1-e1211f620539" providerId="ADAL" clId="{59B505F0-F163-4015-B4BB-9E22EF53079E}" dt="2023-09-18T02:21:37.691" v="304"/>
          <ac:spMkLst>
            <pc:docMk/>
            <pc:sldMk cId="4055489077" sldId="258"/>
            <ac:spMk id="6" creationId="{00E8C598-A0C6-D56A-C96E-33DBC69985BA}"/>
          </ac:spMkLst>
        </pc:spChg>
      </pc:sldChg>
      <pc:sldChg chg="addSp delSp modSp del mod">
        <pc:chgData name="Nor Khairun Aqila Binti Jesmen" userId="c1d6ee6b-79f9-4ffe-bdc1-e1211f620539" providerId="ADAL" clId="{59B505F0-F163-4015-B4BB-9E22EF53079E}" dt="2023-09-18T02:49:03.414" v="332" actId="47"/>
        <pc:sldMkLst>
          <pc:docMk/>
          <pc:sldMk cId="405975188" sldId="261"/>
        </pc:sldMkLst>
        <pc:spChg chg="del">
          <ac:chgData name="Nor Khairun Aqila Binti Jesmen" userId="c1d6ee6b-79f9-4ffe-bdc1-e1211f620539" providerId="ADAL" clId="{59B505F0-F163-4015-B4BB-9E22EF53079E}" dt="2023-09-18T02:17:53.528" v="201" actId="478"/>
          <ac:spMkLst>
            <pc:docMk/>
            <pc:sldMk cId="405975188" sldId="261"/>
            <ac:spMk id="4" creationId="{F765027F-A471-A74A-8431-543F12457E96}"/>
          </ac:spMkLst>
        </pc:spChg>
        <pc:spChg chg="del">
          <ac:chgData name="Nor Khairun Aqila Binti Jesmen" userId="c1d6ee6b-79f9-4ffe-bdc1-e1211f620539" providerId="ADAL" clId="{59B505F0-F163-4015-B4BB-9E22EF53079E}" dt="2023-09-18T02:17:55.590" v="202" actId="478"/>
          <ac:spMkLst>
            <pc:docMk/>
            <pc:sldMk cId="405975188" sldId="261"/>
            <ac:spMk id="5" creationId="{52433735-3337-CD9F-2457-81C4278DC855}"/>
          </ac:spMkLst>
        </pc:spChg>
        <pc:spChg chg="add mod">
          <ac:chgData name="Nor Khairun Aqila Binti Jesmen" userId="c1d6ee6b-79f9-4ffe-bdc1-e1211f620539" providerId="ADAL" clId="{59B505F0-F163-4015-B4BB-9E22EF53079E}" dt="2023-09-18T02:20:42.365" v="281"/>
          <ac:spMkLst>
            <pc:docMk/>
            <pc:sldMk cId="405975188" sldId="261"/>
            <ac:spMk id="7" creationId="{01668845-0121-97A6-6B01-FA2067E3C71D}"/>
          </ac:spMkLst>
        </pc:spChg>
        <pc:spChg chg="del">
          <ac:chgData name="Nor Khairun Aqila Binti Jesmen" userId="c1d6ee6b-79f9-4ffe-bdc1-e1211f620539" providerId="ADAL" clId="{59B505F0-F163-4015-B4BB-9E22EF53079E}" dt="2023-09-18T02:17:57.409" v="203" actId="478"/>
          <ac:spMkLst>
            <pc:docMk/>
            <pc:sldMk cId="405975188" sldId="261"/>
            <ac:spMk id="8" creationId="{A0BF54FC-F23E-2311-6518-45785F5977C8}"/>
          </ac:spMkLst>
        </pc:spChg>
        <pc:spChg chg="del">
          <ac:chgData name="Nor Khairun Aqila Binti Jesmen" userId="c1d6ee6b-79f9-4ffe-bdc1-e1211f620539" providerId="ADAL" clId="{59B505F0-F163-4015-B4BB-9E22EF53079E}" dt="2023-09-18T02:18:59.460" v="245" actId="478"/>
          <ac:spMkLst>
            <pc:docMk/>
            <pc:sldMk cId="405975188" sldId="261"/>
            <ac:spMk id="9" creationId="{16B740AB-235E-3F76-78B2-EBD5616D7830}"/>
          </ac:spMkLst>
        </pc:spChg>
        <pc:spChg chg="add mod">
          <ac:chgData name="Nor Khairun Aqila Binti Jesmen" userId="c1d6ee6b-79f9-4ffe-bdc1-e1211f620539" providerId="ADAL" clId="{59B505F0-F163-4015-B4BB-9E22EF53079E}" dt="2023-09-18T02:20:42.365" v="281"/>
          <ac:spMkLst>
            <pc:docMk/>
            <pc:sldMk cId="405975188" sldId="261"/>
            <ac:spMk id="10" creationId="{D6C254CF-E568-2A70-2220-AE79ABD1AF56}"/>
          </ac:spMkLst>
        </pc:spChg>
        <pc:spChg chg="del">
          <ac:chgData name="Nor Khairun Aqila Binti Jesmen" userId="c1d6ee6b-79f9-4ffe-bdc1-e1211f620539" providerId="ADAL" clId="{59B505F0-F163-4015-B4BB-9E22EF53079E}" dt="2023-09-18T02:18:57.286" v="244" actId="478"/>
          <ac:spMkLst>
            <pc:docMk/>
            <pc:sldMk cId="405975188" sldId="261"/>
            <ac:spMk id="11" creationId="{21D34CAB-7FC6-92F8-B82F-ACB1FA67923A}"/>
          </ac:spMkLst>
        </pc:spChg>
        <pc:spChg chg="mod">
          <ac:chgData name="Nor Khairun Aqila Binti Jesmen" userId="c1d6ee6b-79f9-4ffe-bdc1-e1211f620539" providerId="ADAL" clId="{59B505F0-F163-4015-B4BB-9E22EF53079E}" dt="2023-09-18T02:20:45.686" v="282" actId="404"/>
          <ac:spMkLst>
            <pc:docMk/>
            <pc:sldMk cId="405975188" sldId="261"/>
            <ac:spMk id="28" creationId="{B67A149E-3585-B997-5C6B-08AD0B0C811E}"/>
          </ac:spMkLst>
        </pc:spChg>
        <pc:picChg chg="add mod">
          <ac:chgData name="Nor Khairun Aqila Binti Jesmen" userId="c1d6ee6b-79f9-4ffe-bdc1-e1211f620539" providerId="ADAL" clId="{59B505F0-F163-4015-B4BB-9E22EF53079E}" dt="2023-09-18T02:18:59.891" v="246"/>
          <ac:picMkLst>
            <pc:docMk/>
            <pc:sldMk cId="405975188" sldId="261"/>
            <ac:picMk id="6" creationId="{1FA7415C-3C36-A4B0-ED57-D388BE2E6F02}"/>
          </ac:picMkLst>
        </pc:picChg>
      </pc:sldChg>
      <pc:sldChg chg="addSp modSp del mod">
        <pc:chgData name="Nor Khairun Aqila Binti Jesmen" userId="c1d6ee6b-79f9-4ffe-bdc1-e1211f620539" providerId="ADAL" clId="{59B505F0-F163-4015-B4BB-9E22EF53079E}" dt="2023-09-18T02:49:04.109" v="333" actId="47"/>
        <pc:sldMkLst>
          <pc:docMk/>
          <pc:sldMk cId="2766740729" sldId="262"/>
        </pc:sldMkLst>
        <pc:spChg chg="add mod">
          <ac:chgData name="Nor Khairun Aqila Binti Jesmen" userId="c1d6ee6b-79f9-4ffe-bdc1-e1211f620539" providerId="ADAL" clId="{59B505F0-F163-4015-B4BB-9E22EF53079E}" dt="2023-09-18T02:20:36.783" v="279"/>
          <ac:spMkLst>
            <pc:docMk/>
            <pc:sldMk cId="2766740729" sldId="262"/>
            <ac:spMk id="2" creationId="{470732DE-58A5-27AF-AC0B-286D8E92721F}"/>
          </ac:spMkLst>
        </pc:spChg>
        <pc:spChg chg="add mod">
          <ac:chgData name="Nor Khairun Aqila Binti Jesmen" userId="c1d6ee6b-79f9-4ffe-bdc1-e1211f620539" providerId="ADAL" clId="{59B505F0-F163-4015-B4BB-9E22EF53079E}" dt="2023-09-18T02:20:36.783" v="279"/>
          <ac:spMkLst>
            <pc:docMk/>
            <pc:sldMk cId="2766740729" sldId="262"/>
            <ac:spMk id="4" creationId="{82B12F3F-B862-649C-DF0F-5115AAB550CA}"/>
          </ac:spMkLst>
        </pc:spChg>
        <pc:spChg chg="mod">
          <ac:chgData name="Nor Khairun Aqila Binti Jesmen" userId="c1d6ee6b-79f9-4ffe-bdc1-e1211f620539" providerId="ADAL" clId="{59B505F0-F163-4015-B4BB-9E22EF53079E}" dt="2023-09-18T02:20:40.300" v="280" actId="404"/>
          <ac:spMkLst>
            <pc:docMk/>
            <pc:sldMk cId="2766740729" sldId="262"/>
            <ac:spMk id="9" creationId="{D0E9D2FD-4CD6-396C-B74C-1B6F5D0BC423}"/>
          </ac:spMkLst>
        </pc:spChg>
      </pc:sldChg>
      <pc:sldChg chg="addSp modSp del mod">
        <pc:chgData name="Nor Khairun Aqila Binti Jesmen" userId="c1d6ee6b-79f9-4ffe-bdc1-e1211f620539" providerId="ADAL" clId="{59B505F0-F163-4015-B4BB-9E22EF53079E}" dt="2023-09-18T02:49:03.066" v="331" actId="47"/>
        <pc:sldMkLst>
          <pc:docMk/>
          <pc:sldMk cId="2647526529" sldId="263"/>
        </pc:sldMkLst>
        <pc:spChg chg="mod">
          <ac:chgData name="Nor Khairun Aqila Binti Jesmen" userId="c1d6ee6b-79f9-4ffe-bdc1-e1211f620539" providerId="ADAL" clId="{59B505F0-F163-4015-B4BB-9E22EF53079E}" dt="2023-09-18T02:20:49.434" v="283" actId="404"/>
          <ac:spMkLst>
            <pc:docMk/>
            <pc:sldMk cId="2647526529" sldId="263"/>
            <ac:spMk id="4" creationId="{3ECEDCEC-B1F5-46B3-410B-08DECFB212B2}"/>
          </ac:spMkLst>
        </pc:spChg>
        <pc:spChg chg="add mod">
          <ac:chgData name="Nor Khairun Aqila Binti Jesmen" userId="c1d6ee6b-79f9-4ffe-bdc1-e1211f620539" providerId="ADAL" clId="{59B505F0-F163-4015-B4BB-9E22EF53079E}" dt="2023-09-18T02:20:50.585" v="284"/>
          <ac:spMkLst>
            <pc:docMk/>
            <pc:sldMk cId="2647526529" sldId="263"/>
            <ac:spMk id="5" creationId="{C6DE6A86-DA52-899A-A9B2-E6E97F32F0EF}"/>
          </ac:spMkLst>
        </pc:spChg>
        <pc:spChg chg="add mod">
          <ac:chgData name="Nor Khairun Aqila Binti Jesmen" userId="c1d6ee6b-79f9-4ffe-bdc1-e1211f620539" providerId="ADAL" clId="{59B505F0-F163-4015-B4BB-9E22EF53079E}" dt="2023-09-18T02:20:50.585" v="284"/>
          <ac:spMkLst>
            <pc:docMk/>
            <pc:sldMk cId="2647526529" sldId="263"/>
            <ac:spMk id="6" creationId="{6381DAEC-8374-8B20-C940-4D520A372727}"/>
          </ac:spMkLst>
        </pc:spChg>
      </pc:sldChg>
      <pc:sldChg chg="addSp delSp modSp del mod">
        <pc:chgData name="Nor Khairun Aqila Binti Jesmen" userId="c1d6ee6b-79f9-4ffe-bdc1-e1211f620539" providerId="ADAL" clId="{59B505F0-F163-4015-B4BB-9E22EF53079E}" dt="2023-09-18T02:49:01.209" v="326" actId="47"/>
        <pc:sldMkLst>
          <pc:docMk/>
          <pc:sldMk cId="939128982" sldId="264"/>
        </pc:sldMkLst>
        <pc:spChg chg="del">
          <ac:chgData name="Nor Khairun Aqila Binti Jesmen" userId="c1d6ee6b-79f9-4ffe-bdc1-e1211f620539" providerId="ADAL" clId="{59B505F0-F163-4015-B4BB-9E22EF53079E}" dt="2023-09-18T02:13:48.700" v="8" actId="478"/>
          <ac:spMkLst>
            <pc:docMk/>
            <pc:sldMk cId="939128982" sldId="264"/>
            <ac:spMk id="4" creationId="{B8B9B6AA-6FE4-0235-1007-15D8B96A21AC}"/>
          </ac:spMkLst>
        </pc:spChg>
        <pc:spChg chg="del">
          <ac:chgData name="Nor Khairun Aqila Binti Jesmen" userId="c1d6ee6b-79f9-4ffe-bdc1-e1211f620539" providerId="ADAL" clId="{59B505F0-F163-4015-B4BB-9E22EF53079E}" dt="2023-09-18T02:13:49.485" v="9" actId="478"/>
          <ac:spMkLst>
            <pc:docMk/>
            <pc:sldMk cId="939128982" sldId="264"/>
            <ac:spMk id="5" creationId="{74DAC55E-AB2B-35EE-E875-EF8653A066A4}"/>
          </ac:spMkLst>
        </pc:spChg>
        <pc:spChg chg="add mod">
          <ac:chgData name="Nor Khairun Aqila Binti Jesmen" userId="c1d6ee6b-79f9-4ffe-bdc1-e1211f620539" providerId="ADAL" clId="{59B505F0-F163-4015-B4BB-9E22EF53079E}" dt="2023-09-18T02:21:15.249" v="294"/>
          <ac:spMkLst>
            <pc:docMk/>
            <pc:sldMk cId="939128982" sldId="264"/>
            <ac:spMk id="6" creationId="{C66D2B05-3D13-E6AB-1EA0-B7379C681AB8}"/>
          </ac:spMkLst>
        </pc:spChg>
        <pc:spChg chg="mod">
          <ac:chgData name="Nor Khairun Aqila Binti Jesmen" userId="c1d6ee6b-79f9-4ffe-bdc1-e1211f620539" providerId="ADAL" clId="{59B505F0-F163-4015-B4BB-9E22EF53079E}" dt="2023-09-18T02:21:14.378" v="293" actId="404"/>
          <ac:spMkLst>
            <pc:docMk/>
            <pc:sldMk cId="939128982" sldId="264"/>
            <ac:spMk id="7" creationId="{47FB6AD7-7D41-AE28-11FB-4D928617081F}"/>
          </ac:spMkLst>
        </pc:spChg>
        <pc:spChg chg="add mod">
          <ac:chgData name="Nor Khairun Aqila Binti Jesmen" userId="c1d6ee6b-79f9-4ffe-bdc1-e1211f620539" providerId="ADAL" clId="{59B505F0-F163-4015-B4BB-9E22EF53079E}" dt="2023-09-18T02:21:15.249" v="294"/>
          <ac:spMkLst>
            <pc:docMk/>
            <pc:sldMk cId="939128982" sldId="264"/>
            <ac:spMk id="8" creationId="{F764A757-BA70-61BF-65D7-AAB10E533870}"/>
          </ac:spMkLst>
        </pc:spChg>
      </pc:sldChg>
      <pc:sldChg chg="addSp modSp del mod">
        <pc:chgData name="Nor Khairun Aqila Binti Jesmen" userId="c1d6ee6b-79f9-4ffe-bdc1-e1211f620539" providerId="ADAL" clId="{59B505F0-F163-4015-B4BB-9E22EF53079E}" dt="2023-09-18T02:49:00.861" v="325" actId="47"/>
        <pc:sldMkLst>
          <pc:docMk/>
          <pc:sldMk cId="1412538210" sldId="266"/>
        </pc:sldMkLst>
        <pc:spChg chg="mod">
          <ac:chgData name="Nor Khairun Aqila Binti Jesmen" userId="c1d6ee6b-79f9-4ffe-bdc1-e1211f620539" providerId="ADAL" clId="{59B505F0-F163-4015-B4BB-9E22EF53079E}" dt="2023-09-18T02:21:18.996" v="295" actId="404"/>
          <ac:spMkLst>
            <pc:docMk/>
            <pc:sldMk cId="1412538210" sldId="266"/>
            <ac:spMk id="4" creationId="{B60A28F1-060B-7505-0D72-B69136749F6D}"/>
          </ac:spMkLst>
        </pc:spChg>
        <pc:spChg chg="add mod">
          <ac:chgData name="Nor Khairun Aqila Binti Jesmen" userId="c1d6ee6b-79f9-4ffe-bdc1-e1211f620539" providerId="ADAL" clId="{59B505F0-F163-4015-B4BB-9E22EF53079E}" dt="2023-09-18T02:21:19.808" v="296"/>
          <ac:spMkLst>
            <pc:docMk/>
            <pc:sldMk cId="1412538210" sldId="266"/>
            <ac:spMk id="5" creationId="{3BAA05DC-304C-FC84-701C-3EDD9F510AF4}"/>
          </ac:spMkLst>
        </pc:spChg>
        <pc:spChg chg="add mod">
          <ac:chgData name="Nor Khairun Aqila Binti Jesmen" userId="c1d6ee6b-79f9-4ffe-bdc1-e1211f620539" providerId="ADAL" clId="{59B505F0-F163-4015-B4BB-9E22EF53079E}" dt="2023-09-18T02:21:19.808" v="296"/>
          <ac:spMkLst>
            <pc:docMk/>
            <pc:sldMk cId="1412538210" sldId="266"/>
            <ac:spMk id="6" creationId="{734EEDB3-DE0E-01C9-E38D-15F00D667543}"/>
          </ac:spMkLst>
        </pc:spChg>
      </pc:sldChg>
      <pc:sldChg chg="addSp modSp del mod">
        <pc:chgData name="Nor Khairun Aqila Binti Jesmen" userId="c1d6ee6b-79f9-4ffe-bdc1-e1211f620539" providerId="ADAL" clId="{59B505F0-F163-4015-B4BB-9E22EF53079E}" dt="2023-09-18T02:49:00.477" v="324" actId="47"/>
        <pc:sldMkLst>
          <pc:docMk/>
          <pc:sldMk cId="458437883" sldId="267"/>
        </pc:sldMkLst>
        <pc:spChg chg="mod">
          <ac:chgData name="Nor Khairun Aqila Binti Jesmen" userId="c1d6ee6b-79f9-4ffe-bdc1-e1211f620539" providerId="ADAL" clId="{59B505F0-F163-4015-B4BB-9E22EF53079E}" dt="2023-09-18T02:21:23.452" v="297" actId="404"/>
          <ac:spMkLst>
            <pc:docMk/>
            <pc:sldMk cId="458437883" sldId="267"/>
            <ac:spMk id="4" creationId="{4738F2AE-D2DA-118B-9517-294DED4B60F0}"/>
          </ac:spMkLst>
        </pc:spChg>
        <pc:spChg chg="add mod">
          <ac:chgData name="Nor Khairun Aqila Binti Jesmen" userId="c1d6ee6b-79f9-4ffe-bdc1-e1211f620539" providerId="ADAL" clId="{59B505F0-F163-4015-B4BB-9E22EF53079E}" dt="2023-09-18T02:21:24.222" v="298"/>
          <ac:spMkLst>
            <pc:docMk/>
            <pc:sldMk cId="458437883" sldId="267"/>
            <ac:spMk id="5" creationId="{191ADAE6-5C0A-54E5-7DE7-4D53D5DDED3A}"/>
          </ac:spMkLst>
        </pc:spChg>
        <pc:spChg chg="add mod">
          <ac:chgData name="Nor Khairun Aqila Binti Jesmen" userId="c1d6ee6b-79f9-4ffe-bdc1-e1211f620539" providerId="ADAL" clId="{59B505F0-F163-4015-B4BB-9E22EF53079E}" dt="2023-09-18T02:21:24.222" v="298"/>
          <ac:spMkLst>
            <pc:docMk/>
            <pc:sldMk cId="458437883" sldId="267"/>
            <ac:spMk id="6" creationId="{0DAC6A28-5F73-608E-049B-57BCAA6E2325}"/>
          </ac:spMkLst>
        </pc:spChg>
      </pc:sldChg>
      <pc:sldChg chg="addSp delSp modSp del mod">
        <pc:chgData name="Nor Khairun Aqila Binti Jesmen" userId="c1d6ee6b-79f9-4ffe-bdc1-e1211f620539" providerId="ADAL" clId="{59B505F0-F163-4015-B4BB-9E22EF53079E}" dt="2023-09-18T02:49:00.139" v="323" actId="47"/>
        <pc:sldMkLst>
          <pc:docMk/>
          <pc:sldMk cId="3773767678" sldId="268"/>
        </pc:sldMkLst>
        <pc:spChg chg="del">
          <ac:chgData name="Nor Khairun Aqila Binti Jesmen" userId="c1d6ee6b-79f9-4ffe-bdc1-e1211f620539" providerId="ADAL" clId="{59B505F0-F163-4015-B4BB-9E22EF53079E}" dt="2023-09-18T02:13:16.680" v="4" actId="478"/>
          <ac:spMkLst>
            <pc:docMk/>
            <pc:sldMk cId="3773767678" sldId="268"/>
            <ac:spMk id="4" creationId="{3FF981CA-ABB1-945B-147A-E41D44937D21}"/>
          </ac:spMkLst>
        </pc:spChg>
        <pc:spChg chg="del">
          <ac:chgData name="Nor Khairun Aqila Binti Jesmen" userId="c1d6ee6b-79f9-4ffe-bdc1-e1211f620539" providerId="ADAL" clId="{59B505F0-F163-4015-B4BB-9E22EF53079E}" dt="2023-09-18T02:13:05.704" v="2" actId="478"/>
          <ac:spMkLst>
            <pc:docMk/>
            <pc:sldMk cId="3773767678" sldId="268"/>
            <ac:spMk id="5" creationId="{4D02EB39-BA07-F7C8-485B-9B87894CFEC6}"/>
          </ac:spMkLst>
        </pc:spChg>
        <pc:spChg chg="del">
          <ac:chgData name="Nor Khairun Aqila Binti Jesmen" userId="c1d6ee6b-79f9-4ffe-bdc1-e1211f620539" providerId="ADAL" clId="{59B505F0-F163-4015-B4BB-9E22EF53079E}" dt="2023-09-18T02:13:16.680" v="4" actId="478"/>
          <ac:spMkLst>
            <pc:docMk/>
            <pc:sldMk cId="3773767678" sldId="268"/>
            <ac:spMk id="6" creationId="{9C98A865-07C9-AECB-F0B2-4E40FFA929D2}"/>
          </ac:spMkLst>
        </pc:spChg>
        <pc:spChg chg="del">
          <ac:chgData name="Nor Khairun Aqila Binti Jesmen" userId="c1d6ee6b-79f9-4ffe-bdc1-e1211f620539" providerId="ADAL" clId="{59B505F0-F163-4015-B4BB-9E22EF53079E}" dt="2023-09-18T02:13:11.790" v="3" actId="478"/>
          <ac:spMkLst>
            <pc:docMk/>
            <pc:sldMk cId="3773767678" sldId="268"/>
            <ac:spMk id="7" creationId="{B996248F-6CF0-238D-4F72-E365DCE66E2C}"/>
          </ac:spMkLst>
        </pc:spChg>
        <pc:spChg chg="mod">
          <ac:chgData name="Nor Khairun Aqila Binti Jesmen" userId="c1d6ee6b-79f9-4ffe-bdc1-e1211f620539" providerId="ADAL" clId="{59B505F0-F163-4015-B4BB-9E22EF53079E}" dt="2023-09-18T02:21:27.769" v="299" actId="404"/>
          <ac:spMkLst>
            <pc:docMk/>
            <pc:sldMk cId="3773767678" sldId="268"/>
            <ac:spMk id="8" creationId="{4AAAE0DB-C8E4-4BB6-1BA3-C04185CDAF0C}"/>
          </ac:spMkLst>
        </pc:spChg>
        <pc:spChg chg="add mod">
          <ac:chgData name="Nor Khairun Aqila Binti Jesmen" userId="c1d6ee6b-79f9-4ffe-bdc1-e1211f620539" providerId="ADAL" clId="{59B505F0-F163-4015-B4BB-9E22EF53079E}" dt="2023-09-18T02:21:28.523" v="300"/>
          <ac:spMkLst>
            <pc:docMk/>
            <pc:sldMk cId="3773767678" sldId="268"/>
            <ac:spMk id="11" creationId="{1F3D21E0-BED1-B924-7DA9-862169F3B13B}"/>
          </ac:spMkLst>
        </pc:spChg>
        <pc:spChg chg="add mod">
          <ac:chgData name="Nor Khairun Aqila Binti Jesmen" userId="c1d6ee6b-79f9-4ffe-bdc1-e1211f620539" providerId="ADAL" clId="{59B505F0-F163-4015-B4BB-9E22EF53079E}" dt="2023-09-18T02:21:28.523" v="300"/>
          <ac:spMkLst>
            <pc:docMk/>
            <pc:sldMk cId="3773767678" sldId="268"/>
            <ac:spMk id="12" creationId="{E70D61A6-7243-D228-CE4D-ED890A27BDBA}"/>
          </ac:spMkLst>
        </pc:spChg>
        <pc:picChg chg="del">
          <ac:chgData name="Nor Khairun Aqila Binti Jesmen" userId="c1d6ee6b-79f9-4ffe-bdc1-e1211f620539" providerId="ADAL" clId="{59B505F0-F163-4015-B4BB-9E22EF53079E}" dt="2023-09-18T02:13:16.680" v="4" actId="478"/>
          <ac:picMkLst>
            <pc:docMk/>
            <pc:sldMk cId="3773767678" sldId="268"/>
            <ac:picMk id="2" creationId="{8FBA0D52-26B7-B891-F517-382664C6CCEF}"/>
          </ac:picMkLst>
        </pc:picChg>
        <pc:picChg chg="add mod">
          <ac:chgData name="Nor Khairun Aqila Binti Jesmen" userId="c1d6ee6b-79f9-4ffe-bdc1-e1211f620539" providerId="ADAL" clId="{59B505F0-F163-4015-B4BB-9E22EF53079E}" dt="2023-09-18T02:13:32.974" v="7" actId="1076"/>
          <ac:picMkLst>
            <pc:docMk/>
            <pc:sldMk cId="3773767678" sldId="268"/>
            <ac:picMk id="10" creationId="{0E371EC4-508D-8EAF-16DC-8192EC83A062}"/>
          </ac:picMkLst>
        </pc:picChg>
      </pc:sldChg>
      <pc:sldChg chg="addSp modSp del mod">
        <pc:chgData name="Nor Khairun Aqila Binti Jesmen" userId="c1d6ee6b-79f9-4ffe-bdc1-e1211f620539" providerId="ADAL" clId="{59B505F0-F163-4015-B4BB-9E22EF53079E}" dt="2023-09-18T02:48:59.792" v="322" actId="47"/>
        <pc:sldMkLst>
          <pc:docMk/>
          <pc:sldMk cId="1331331636" sldId="269"/>
        </pc:sldMkLst>
        <pc:spChg chg="mod">
          <ac:chgData name="Nor Khairun Aqila Binti Jesmen" userId="c1d6ee6b-79f9-4ffe-bdc1-e1211f620539" providerId="ADAL" clId="{59B505F0-F163-4015-B4BB-9E22EF53079E}" dt="2023-09-18T02:21:32.255" v="301" actId="404"/>
          <ac:spMkLst>
            <pc:docMk/>
            <pc:sldMk cId="1331331636" sldId="269"/>
            <ac:spMk id="4" creationId="{57636880-0046-368F-74D2-655464ACB5F4}"/>
          </ac:spMkLst>
        </pc:spChg>
        <pc:spChg chg="add mod">
          <ac:chgData name="Nor Khairun Aqila Binti Jesmen" userId="c1d6ee6b-79f9-4ffe-bdc1-e1211f620539" providerId="ADAL" clId="{59B505F0-F163-4015-B4BB-9E22EF53079E}" dt="2023-09-18T02:21:32.899" v="302"/>
          <ac:spMkLst>
            <pc:docMk/>
            <pc:sldMk cId="1331331636" sldId="269"/>
            <ac:spMk id="5" creationId="{B70F931F-C795-96BD-10BF-1AE72AE6CF8B}"/>
          </ac:spMkLst>
        </pc:spChg>
        <pc:spChg chg="add mod">
          <ac:chgData name="Nor Khairun Aqila Binti Jesmen" userId="c1d6ee6b-79f9-4ffe-bdc1-e1211f620539" providerId="ADAL" clId="{59B505F0-F163-4015-B4BB-9E22EF53079E}" dt="2023-09-18T02:21:32.899" v="302"/>
          <ac:spMkLst>
            <pc:docMk/>
            <pc:sldMk cId="1331331636" sldId="269"/>
            <ac:spMk id="6" creationId="{747CF431-DB9F-1EE7-563E-408E9A635E27}"/>
          </ac:spMkLst>
        </pc:spChg>
      </pc:sldChg>
      <pc:sldChg chg="addSp modSp del mod">
        <pc:chgData name="Nor Khairun Aqila Binti Jesmen" userId="c1d6ee6b-79f9-4ffe-bdc1-e1211f620539" providerId="ADAL" clId="{59B505F0-F163-4015-B4BB-9E22EF53079E}" dt="2023-09-18T04:45:01.780" v="2091" actId="47"/>
        <pc:sldMkLst>
          <pc:docMk/>
          <pc:sldMk cId="4048524492" sldId="271"/>
        </pc:sldMkLst>
        <pc:spChg chg="add mod">
          <ac:chgData name="Nor Khairun Aqila Binti Jesmen" userId="c1d6ee6b-79f9-4ffe-bdc1-e1211f620539" providerId="ADAL" clId="{59B505F0-F163-4015-B4BB-9E22EF53079E}" dt="2023-09-18T02:21:42.885" v="306"/>
          <ac:spMkLst>
            <pc:docMk/>
            <pc:sldMk cId="4048524492" sldId="271"/>
            <ac:spMk id="11" creationId="{95D4DD3C-1213-E3F8-8BF2-5E612D68B22B}"/>
          </ac:spMkLst>
        </pc:spChg>
        <pc:spChg chg="add mod">
          <ac:chgData name="Nor Khairun Aqila Binti Jesmen" userId="c1d6ee6b-79f9-4ffe-bdc1-e1211f620539" providerId="ADAL" clId="{59B505F0-F163-4015-B4BB-9E22EF53079E}" dt="2023-09-18T02:21:42.885" v="306"/>
          <ac:spMkLst>
            <pc:docMk/>
            <pc:sldMk cId="4048524492" sldId="271"/>
            <ac:spMk id="12" creationId="{7587BA68-B590-41FD-3D10-661E7AD8A254}"/>
          </ac:spMkLst>
        </pc:spChg>
        <pc:spChg chg="mod">
          <ac:chgData name="Nor Khairun Aqila Binti Jesmen" userId="c1d6ee6b-79f9-4ffe-bdc1-e1211f620539" providerId="ADAL" clId="{59B505F0-F163-4015-B4BB-9E22EF53079E}" dt="2023-09-18T02:21:41.946" v="305" actId="404"/>
          <ac:spMkLst>
            <pc:docMk/>
            <pc:sldMk cId="4048524492" sldId="271"/>
            <ac:spMk id="18" creationId="{C9D772F2-F142-4C47-7EBE-79D172C6E597}"/>
          </ac:spMkLst>
        </pc:spChg>
      </pc:sldChg>
      <pc:sldChg chg="addSp delSp modSp new mod">
        <pc:chgData name="Nor Khairun Aqila Binti Jesmen" userId="c1d6ee6b-79f9-4ffe-bdc1-e1211f620539" providerId="ADAL" clId="{59B505F0-F163-4015-B4BB-9E22EF53079E}" dt="2023-09-18T06:07:44.067" v="2243" actId="14100"/>
        <pc:sldMkLst>
          <pc:docMk/>
          <pc:sldMk cId="1009371721" sldId="272"/>
        </pc:sldMkLst>
        <pc:spChg chg="add mod">
          <ac:chgData name="Nor Khairun Aqila Binti Jesmen" userId="c1d6ee6b-79f9-4ffe-bdc1-e1211f620539" providerId="ADAL" clId="{59B505F0-F163-4015-B4BB-9E22EF53079E}" dt="2023-09-18T02:50:37.653" v="359" actId="6549"/>
          <ac:spMkLst>
            <pc:docMk/>
            <pc:sldMk cId="1009371721" sldId="272"/>
            <ac:spMk id="2" creationId="{E88CA076-C791-E6A3-C218-4F4E02614914}"/>
          </ac:spMkLst>
        </pc:spChg>
        <pc:spChg chg="add mod">
          <ac:chgData name="Nor Khairun Aqila Binti Jesmen" userId="c1d6ee6b-79f9-4ffe-bdc1-e1211f620539" providerId="ADAL" clId="{59B505F0-F163-4015-B4BB-9E22EF53079E}" dt="2023-09-18T02:50:16.852" v="340"/>
          <ac:spMkLst>
            <pc:docMk/>
            <pc:sldMk cId="1009371721" sldId="272"/>
            <ac:spMk id="3" creationId="{9D642C28-4D6E-0CD5-B3B3-FB288B975858}"/>
          </ac:spMkLst>
        </pc:spChg>
        <pc:spChg chg="add mod">
          <ac:chgData name="Nor Khairun Aqila Binti Jesmen" userId="c1d6ee6b-79f9-4ffe-bdc1-e1211f620539" providerId="ADAL" clId="{59B505F0-F163-4015-B4BB-9E22EF53079E}" dt="2023-09-18T02:50:16.852" v="340"/>
          <ac:spMkLst>
            <pc:docMk/>
            <pc:sldMk cId="1009371721" sldId="272"/>
            <ac:spMk id="4" creationId="{764E26F8-36D3-C7ED-948D-49FC64125469}"/>
          </ac:spMkLst>
        </pc:spChg>
        <pc:spChg chg="add mod">
          <ac:chgData name="Nor Khairun Aqila Binti Jesmen" userId="c1d6ee6b-79f9-4ffe-bdc1-e1211f620539" providerId="ADAL" clId="{59B505F0-F163-4015-B4BB-9E22EF53079E}" dt="2023-09-18T06:04:10.245" v="2164" actId="1035"/>
          <ac:spMkLst>
            <pc:docMk/>
            <pc:sldMk cId="1009371721" sldId="272"/>
            <ac:spMk id="9" creationId="{E617ACD9-ED3E-E96D-5B90-C7BBBCD09C95}"/>
          </ac:spMkLst>
        </pc:spChg>
        <pc:spChg chg="add mod">
          <ac:chgData name="Nor Khairun Aqila Binti Jesmen" userId="c1d6ee6b-79f9-4ffe-bdc1-e1211f620539" providerId="ADAL" clId="{59B505F0-F163-4015-B4BB-9E22EF53079E}" dt="2023-09-18T06:03:47.469" v="2157" actId="1076"/>
          <ac:spMkLst>
            <pc:docMk/>
            <pc:sldMk cId="1009371721" sldId="272"/>
            <ac:spMk id="11" creationId="{ED2F9425-7605-922B-9446-E0BC44A19146}"/>
          </ac:spMkLst>
        </pc:spChg>
        <pc:spChg chg="add mod">
          <ac:chgData name="Nor Khairun Aqila Binti Jesmen" userId="c1d6ee6b-79f9-4ffe-bdc1-e1211f620539" providerId="ADAL" clId="{59B505F0-F163-4015-B4BB-9E22EF53079E}" dt="2023-09-18T06:05:46.045" v="2207" actId="14100"/>
          <ac:spMkLst>
            <pc:docMk/>
            <pc:sldMk cId="1009371721" sldId="272"/>
            <ac:spMk id="21" creationId="{05270CCA-12F0-3A3A-360E-1C7C2DB094D4}"/>
          </ac:spMkLst>
        </pc:spChg>
        <pc:spChg chg="add mod">
          <ac:chgData name="Nor Khairun Aqila Binti Jesmen" userId="c1d6ee6b-79f9-4ffe-bdc1-e1211f620539" providerId="ADAL" clId="{59B505F0-F163-4015-B4BB-9E22EF53079E}" dt="2023-09-18T06:05:50.507" v="2221" actId="20577"/>
          <ac:spMkLst>
            <pc:docMk/>
            <pc:sldMk cId="1009371721" sldId="272"/>
            <ac:spMk id="23" creationId="{4545EBEB-EB64-F3A7-772F-C3FF91635896}"/>
          </ac:spMkLst>
        </pc:spChg>
        <pc:spChg chg="add mod">
          <ac:chgData name="Nor Khairun Aqila Binti Jesmen" userId="c1d6ee6b-79f9-4ffe-bdc1-e1211f620539" providerId="ADAL" clId="{59B505F0-F163-4015-B4BB-9E22EF53079E}" dt="2023-09-18T06:05:23.775" v="2201"/>
          <ac:spMkLst>
            <pc:docMk/>
            <pc:sldMk cId="1009371721" sldId="272"/>
            <ac:spMk id="29" creationId="{527D8A11-8A7A-D225-26FE-B94E0D805A8D}"/>
          </ac:spMkLst>
        </pc:spChg>
        <pc:spChg chg="add mod">
          <ac:chgData name="Nor Khairun Aqila Binti Jesmen" userId="c1d6ee6b-79f9-4ffe-bdc1-e1211f620539" providerId="ADAL" clId="{59B505F0-F163-4015-B4BB-9E22EF53079E}" dt="2023-09-18T06:05:40.595" v="2206" actId="20577"/>
          <ac:spMkLst>
            <pc:docMk/>
            <pc:sldMk cId="1009371721" sldId="272"/>
            <ac:spMk id="31" creationId="{D104CFDF-44A5-3343-D596-A493C937C7A5}"/>
          </ac:spMkLst>
        </pc:spChg>
        <pc:spChg chg="add mod">
          <ac:chgData name="Nor Khairun Aqila Binti Jesmen" userId="c1d6ee6b-79f9-4ffe-bdc1-e1211f620539" providerId="ADAL" clId="{59B505F0-F163-4015-B4BB-9E22EF53079E}" dt="2023-09-18T06:06:11.129" v="2224" actId="1076"/>
          <ac:spMkLst>
            <pc:docMk/>
            <pc:sldMk cId="1009371721" sldId="272"/>
            <ac:spMk id="34" creationId="{CABB888D-3145-0A96-18C2-2E1F333B10F6}"/>
          </ac:spMkLst>
        </pc:spChg>
        <pc:spChg chg="add mod">
          <ac:chgData name="Nor Khairun Aqila Binti Jesmen" userId="c1d6ee6b-79f9-4ffe-bdc1-e1211f620539" providerId="ADAL" clId="{59B505F0-F163-4015-B4BB-9E22EF53079E}" dt="2023-09-18T06:07:36.614" v="2241" actId="14100"/>
          <ac:spMkLst>
            <pc:docMk/>
            <pc:sldMk cId="1009371721" sldId="272"/>
            <ac:spMk id="38" creationId="{7D0BC9F1-3EA8-4289-8773-CE87B1954A97}"/>
          </ac:spMkLst>
        </pc:spChg>
        <pc:picChg chg="add del mod">
          <ac:chgData name="Nor Khairun Aqila Binti Jesmen" userId="c1d6ee6b-79f9-4ffe-bdc1-e1211f620539" providerId="ADAL" clId="{59B505F0-F163-4015-B4BB-9E22EF53079E}" dt="2023-09-18T06:05:55.082" v="2222" actId="478"/>
          <ac:picMkLst>
            <pc:docMk/>
            <pc:sldMk cId="1009371721" sldId="272"/>
            <ac:picMk id="5" creationId="{382C6C8D-73E1-24ED-57A9-871C66B5176A}"/>
          </ac:picMkLst>
        </pc:picChg>
        <pc:picChg chg="add mod">
          <ac:chgData name="Nor Khairun Aqila Binti Jesmen" userId="c1d6ee6b-79f9-4ffe-bdc1-e1211f620539" providerId="ADAL" clId="{59B505F0-F163-4015-B4BB-9E22EF53079E}" dt="2023-09-18T06:04:16.835" v="2167" actId="1076"/>
          <ac:picMkLst>
            <pc:docMk/>
            <pc:sldMk cId="1009371721" sldId="272"/>
            <ac:picMk id="6" creationId="{08D21899-E21F-4CA5-A464-63FDD8E44FB2}"/>
          </ac:picMkLst>
        </pc:picChg>
        <pc:picChg chg="add mod modCrop">
          <ac:chgData name="Nor Khairun Aqila Binti Jesmen" userId="c1d6ee6b-79f9-4ffe-bdc1-e1211f620539" providerId="ADAL" clId="{59B505F0-F163-4015-B4BB-9E22EF53079E}" dt="2023-09-18T06:06:50.191" v="2231" actId="1076"/>
          <ac:picMkLst>
            <pc:docMk/>
            <pc:sldMk cId="1009371721" sldId="272"/>
            <ac:picMk id="7" creationId="{CB4EFF49-E2AE-605E-9CEF-D8AED09035C7}"/>
          </ac:picMkLst>
        </pc:picChg>
        <pc:picChg chg="add mod">
          <ac:chgData name="Nor Khairun Aqila Binti Jesmen" userId="c1d6ee6b-79f9-4ffe-bdc1-e1211f620539" providerId="ADAL" clId="{59B505F0-F163-4015-B4BB-9E22EF53079E}" dt="2023-09-18T03:03:21.095" v="564"/>
          <ac:picMkLst>
            <pc:docMk/>
            <pc:sldMk cId="1009371721" sldId="272"/>
            <ac:picMk id="8" creationId="{7936727C-7322-8EA6-7206-651A61E603D1}"/>
          </ac:picMkLst>
        </pc:picChg>
        <pc:picChg chg="add mod modCrop">
          <ac:chgData name="Nor Khairun Aqila Binti Jesmen" userId="c1d6ee6b-79f9-4ffe-bdc1-e1211f620539" providerId="ADAL" clId="{59B505F0-F163-4015-B4BB-9E22EF53079E}" dt="2023-09-18T06:04:02.935" v="2161" actId="1076"/>
          <ac:picMkLst>
            <pc:docMk/>
            <pc:sldMk cId="1009371721" sldId="272"/>
            <ac:picMk id="19" creationId="{C5E3AFFE-36C1-A44C-F208-4143EA687CFB}"/>
          </ac:picMkLst>
        </pc:picChg>
        <pc:picChg chg="add mod modCrop">
          <ac:chgData name="Nor Khairun Aqila Binti Jesmen" userId="c1d6ee6b-79f9-4ffe-bdc1-e1211f620539" providerId="ADAL" clId="{59B505F0-F163-4015-B4BB-9E22EF53079E}" dt="2023-09-18T06:07:20.961" v="2238" actId="1076"/>
          <ac:picMkLst>
            <pc:docMk/>
            <pc:sldMk cId="1009371721" sldId="272"/>
            <ac:picMk id="27" creationId="{DE6AE9D3-C57E-1554-52D2-9370022018A5}"/>
          </ac:picMkLst>
        </pc:picChg>
        <pc:picChg chg="add mod">
          <ac:chgData name="Nor Khairun Aqila Binti Jesmen" userId="c1d6ee6b-79f9-4ffe-bdc1-e1211f620539" providerId="ADAL" clId="{59B505F0-F163-4015-B4BB-9E22EF53079E}" dt="2023-09-18T06:05:23.775" v="2201"/>
          <ac:picMkLst>
            <pc:docMk/>
            <pc:sldMk cId="1009371721" sldId="272"/>
            <ac:picMk id="32" creationId="{278E3AB6-E9BF-9CA5-439D-C1E82F353E37}"/>
          </ac:picMkLst>
        </pc:picChg>
        <pc:cxnChg chg="add mod">
          <ac:chgData name="Nor Khairun Aqila Binti Jesmen" userId="c1d6ee6b-79f9-4ffe-bdc1-e1211f620539" providerId="ADAL" clId="{59B505F0-F163-4015-B4BB-9E22EF53079E}" dt="2023-09-18T06:04:10.245" v="2164" actId="1035"/>
          <ac:cxnSpMkLst>
            <pc:docMk/>
            <pc:sldMk cId="1009371721" sldId="272"/>
            <ac:cxnSpMk id="10" creationId="{9DBA24A6-3FCB-F9E5-059E-BF3FD9CD7BFF}"/>
          </ac:cxnSpMkLst>
        </pc:cxnChg>
        <pc:cxnChg chg="add mod">
          <ac:chgData name="Nor Khairun Aqila Binti Jesmen" userId="c1d6ee6b-79f9-4ffe-bdc1-e1211f620539" providerId="ADAL" clId="{59B505F0-F163-4015-B4BB-9E22EF53079E}" dt="2023-09-18T06:05:46.045" v="2207" actId="14100"/>
          <ac:cxnSpMkLst>
            <pc:docMk/>
            <pc:sldMk cId="1009371721" sldId="272"/>
            <ac:cxnSpMk id="22" creationId="{9A9423CC-A8FE-46CB-F010-349B349E5D8C}"/>
          </ac:cxnSpMkLst>
        </pc:cxnChg>
        <pc:cxnChg chg="add mod">
          <ac:chgData name="Nor Khairun Aqila Binti Jesmen" userId="c1d6ee6b-79f9-4ffe-bdc1-e1211f620539" providerId="ADAL" clId="{59B505F0-F163-4015-B4BB-9E22EF53079E}" dt="2023-09-18T06:05:23.775" v="2201"/>
          <ac:cxnSpMkLst>
            <pc:docMk/>
            <pc:sldMk cId="1009371721" sldId="272"/>
            <ac:cxnSpMk id="30" creationId="{855BF5BD-8A26-107C-9357-CE291E1B0B1E}"/>
          </ac:cxnSpMkLst>
        </pc:cxnChg>
        <pc:cxnChg chg="add mod">
          <ac:chgData name="Nor Khairun Aqila Binti Jesmen" userId="c1d6ee6b-79f9-4ffe-bdc1-e1211f620539" providerId="ADAL" clId="{59B505F0-F163-4015-B4BB-9E22EF53079E}" dt="2023-09-18T06:06:25.742" v="2228" actId="14100"/>
          <ac:cxnSpMkLst>
            <pc:docMk/>
            <pc:sldMk cId="1009371721" sldId="272"/>
            <ac:cxnSpMk id="35" creationId="{24451E86-331F-90D7-EB05-CFBE3F8D5499}"/>
          </ac:cxnSpMkLst>
        </pc:cxnChg>
        <pc:cxnChg chg="add mod">
          <ac:chgData name="Nor Khairun Aqila Binti Jesmen" userId="c1d6ee6b-79f9-4ffe-bdc1-e1211f620539" providerId="ADAL" clId="{59B505F0-F163-4015-B4BB-9E22EF53079E}" dt="2023-09-18T06:07:44.067" v="2243" actId="14100"/>
          <ac:cxnSpMkLst>
            <pc:docMk/>
            <pc:sldMk cId="1009371721" sldId="272"/>
            <ac:cxnSpMk id="39" creationId="{81AD1656-7114-DEA0-2DAD-3C2486237059}"/>
          </ac:cxnSpMkLst>
        </pc:cxnChg>
      </pc:sldChg>
      <pc:sldChg chg="addSp delSp modSp del mod">
        <pc:chgData name="Nor Khairun Aqila Binti Jesmen" userId="c1d6ee6b-79f9-4ffe-bdc1-e1211f620539" providerId="ADAL" clId="{59B505F0-F163-4015-B4BB-9E22EF53079E}" dt="2023-09-18T02:48:58.011" v="320" actId="47"/>
        <pc:sldMkLst>
          <pc:docMk/>
          <pc:sldMk cId="1928295519" sldId="272"/>
        </pc:sldMkLst>
        <pc:spChg chg="add mod">
          <ac:chgData name="Nor Khairun Aqila Binti Jesmen" userId="c1d6ee6b-79f9-4ffe-bdc1-e1211f620539" providerId="ADAL" clId="{59B505F0-F163-4015-B4BB-9E22EF53079E}" dt="2023-09-18T02:21:47.760" v="308"/>
          <ac:spMkLst>
            <pc:docMk/>
            <pc:sldMk cId="1928295519" sldId="272"/>
            <ac:spMk id="7" creationId="{53477190-6BF1-2DAD-30EB-5841B1246A26}"/>
          </ac:spMkLst>
        </pc:spChg>
        <pc:spChg chg="add mod">
          <ac:chgData name="Nor Khairun Aqila Binti Jesmen" userId="c1d6ee6b-79f9-4ffe-bdc1-e1211f620539" providerId="ADAL" clId="{59B505F0-F163-4015-B4BB-9E22EF53079E}" dt="2023-09-18T02:21:47.760" v="308"/>
          <ac:spMkLst>
            <pc:docMk/>
            <pc:sldMk cId="1928295519" sldId="272"/>
            <ac:spMk id="10" creationId="{EE2446DA-70DA-2043-8889-B4B556695F74}"/>
          </ac:spMkLst>
        </pc:spChg>
        <pc:spChg chg="del">
          <ac:chgData name="Nor Khairun Aqila Binti Jesmen" userId="c1d6ee6b-79f9-4ffe-bdc1-e1211f620539" providerId="ADAL" clId="{59B505F0-F163-4015-B4BB-9E22EF53079E}" dt="2023-09-18T02:12:54.022" v="0" actId="478"/>
          <ac:spMkLst>
            <pc:docMk/>
            <pc:sldMk cId="1928295519" sldId="272"/>
            <ac:spMk id="13" creationId="{5A9C98DA-8A5B-70B3-AA13-AFB8ECD7D27D}"/>
          </ac:spMkLst>
        </pc:spChg>
        <pc:spChg chg="del">
          <ac:chgData name="Nor Khairun Aqila Binti Jesmen" userId="c1d6ee6b-79f9-4ffe-bdc1-e1211f620539" providerId="ADAL" clId="{59B505F0-F163-4015-B4BB-9E22EF53079E}" dt="2023-09-18T02:12:55.893" v="1" actId="478"/>
          <ac:spMkLst>
            <pc:docMk/>
            <pc:sldMk cId="1928295519" sldId="272"/>
            <ac:spMk id="14" creationId="{BD814F0E-7602-74F5-9267-DD87BD29D8CB}"/>
          </ac:spMkLst>
        </pc:spChg>
        <pc:spChg chg="mod">
          <ac:chgData name="Nor Khairun Aqila Binti Jesmen" userId="c1d6ee6b-79f9-4ffe-bdc1-e1211f620539" providerId="ADAL" clId="{59B505F0-F163-4015-B4BB-9E22EF53079E}" dt="2023-09-18T02:21:47.011" v="307" actId="404"/>
          <ac:spMkLst>
            <pc:docMk/>
            <pc:sldMk cId="1928295519" sldId="272"/>
            <ac:spMk id="15" creationId="{EBBAF6A1-B022-5D1D-02DB-C542E345B057}"/>
          </ac:spMkLst>
        </pc:spChg>
      </pc:sldChg>
      <pc:sldChg chg="addSp delSp modSp add del mod ord">
        <pc:chgData name="Nor Khairun Aqila Binti Jesmen" userId="c1d6ee6b-79f9-4ffe-bdc1-e1211f620539" providerId="ADAL" clId="{59B505F0-F163-4015-B4BB-9E22EF53079E}" dt="2023-09-18T04:42:29.375" v="2049" actId="478"/>
        <pc:sldMkLst>
          <pc:docMk/>
          <pc:sldMk cId="3015687358" sldId="273"/>
        </pc:sldMkLst>
        <pc:spChg chg="mod">
          <ac:chgData name="Nor Khairun Aqila Binti Jesmen" userId="c1d6ee6b-79f9-4ffe-bdc1-e1211f620539" providerId="ADAL" clId="{59B505F0-F163-4015-B4BB-9E22EF53079E}" dt="2023-09-18T03:01:27.518" v="505" actId="20577"/>
          <ac:spMkLst>
            <pc:docMk/>
            <pc:sldMk cId="3015687358" sldId="273"/>
            <ac:spMk id="2" creationId="{E88CA076-C791-E6A3-C218-4F4E02614914}"/>
          </ac:spMkLst>
        </pc:spChg>
        <pc:spChg chg="add del mod">
          <ac:chgData name="Nor Khairun Aqila Binti Jesmen" userId="c1d6ee6b-79f9-4ffe-bdc1-e1211f620539" providerId="ADAL" clId="{59B505F0-F163-4015-B4BB-9E22EF53079E}" dt="2023-09-18T03:23:41.049" v="991"/>
          <ac:spMkLst>
            <pc:docMk/>
            <pc:sldMk cId="3015687358" sldId="273"/>
            <ac:spMk id="14" creationId="{8F326B4D-F454-700F-2966-5B8BEA55912C}"/>
          </ac:spMkLst>
        </pc:spChg>
        <pc:spChg chg="add del mod">
          <ac:chgData name="Nor Khairun Aqila Binti Jesmen" userId="c1d6ee6b-79f9-4ffe-bdc1-e1211f620539" providerId="ADAL" clId="{59B505F0-F163-4015-B4BB-9E22EF53079E}" dt="2023-09-18T03:23:41.049" v="991"/>
          <ac:spMkLst>
            <pc:docMk/>
            <pc:sldMk cId="3015687358" sldId="273"/>
            <ac:spMk id="15" creationId="{CFC5900E-0CE7-394A-67CA-9467E603F620}"/>
          </ac:spMkLst>
        </pc:spChg>
        <pc:spChg chg="add del mod">
          <ac:chgData name="Nor Khairun Aqila Binti Jesmen" userId="c1d6ee6b-79f9-4ffe-bdc1-e1211f620539" providerId="ADAL" clId="{59B505F0-F163-4015-B4BB-9E22EF53079E}" dt="2023-09-18T03:23:41.049" v="991"/>
          <ac:spMkLst>
            <pc:docMk/>
            <pc:sldMk cId="3015687358" sldId="273"/>
            <ac:spMk id="16" creationId="{73A2AA28-9002-C4C1-6A4C-29C257562C6C}"/>
          </ac:spMkLst>
        </pc:spChg>
        <pc:spChg chg="add del mod">
          <ac:chgData name="Nor Khairun Aqila Binti Jesmen" userId="c1d6ee6b-79f9-4ffe-bdc1-e1211f620539" providerId="ADAL" clId="{59B505F0-F163-4015-B4BB-9E22EF53079E}" dt="2023-09-18T03:23:41.049" v="991"/>
          <ac:spMkLst>
            <pc:docMk/>
            <pc:sldMk cId="3015687358" sldId="273"/>
            <ac:spMk id="18" creationId="{7AA28C88-B602-4485-525D-3E7E40136B2C}"/>
          </ac:spMkLst>
        </pc:spChg>
        <pc:spChg chg="add mod">
          <ac:chgData name="Nor Khairun Aqila Binti Jesmen" userId="c1d6ee6b-79f9-4ffe-bdc1-e1211f620539" providerId="ADAL" clId="{59B505F0-F163-4015-B4BB-9E22EF53079E}" dt="2023-09-18T03:24:13.774" v="994"/>
          <ac:spMkLst>
            <pc:docMk/>
            <pc:sldMk cId="3015687358" sldId="273"/>
            <ac:spMk id="20" creationId="{32939258-3A82-9D91-7242-ABCB28422542}"/>
          </ac:spMkLst>
        </pc:spChg>
        <pc:spChg chg="add mod">
          <ac:chgData name="Nor Khairun Aqila Binti Jesmen" userId="c1d6ee6b-79f9-4ffe-bdc1-e1211f620539" providerId="ADAL" clId="{59B505F0-F163-4015-B4BB-9E22EF53079E}" dt="2023-09-18T03:33:49.668" v="1300" actId="14100"/>
          <ac:spMkLst>
            <pc:docMk/>
            <pc:sldMk cId="3015687358" sldId="273"/>
            <ac:spMk id="21" creationId="{B21F44FC-51B0-78AE-3595-A5236885092D}"/>
          </ac:spMkLst>
        </pc:spChg>
        <pc:spChg chg="add mod">
          <ac:chgData name="Nor Khairun Aqila Binti Jesmen" userId="c1d6ee6b-79f9-4ffe-bdc1-e1211f620539" providerId="ADAL" clId="{59B505F0-F163-4015-B4BB-9E22EF53079E}" dt="2023-09-18T03:25:05.554" v="1037"/>
          <ac:spMkLst>
            <pc:docMk/>
            <pc:sldMk cId="3015687358" sldId="273"/>
            <ac:spMk id="24" creationId="{229AAB8E-092A-84AF-B42F-7D9886205AC4}"/>
          </ac:spMkLst>
        </pc:spChg>
        <pc:spChg chg="add mod">
          <ac:chgData name="Nor Khairun Aqila Binti Jesmen" userId="c1d6ee6b-79f9-4ffe-bdc1-e1211f620539" providerId="ADAL" clId="{59B505F0-F163-4015-B4BB-9E22EF53079E}" dt="2023-09-18T04:21:42.996" v="1528" actId="1076"/>
          <ac:spMkLst>
            <pc:docMk/>
            <pc:sldMk cId="3015687358" sldId="273"/>
            <ac:spMk id="26" creationId="{96B90F3A-97C9-4C8C-6FE5-9130AF6F8420}"/>
          </ac:spMkLst>
        </pc:spChg>
        <pc:spChg chg="add mod">
          <ac:chgData name="Nor Khairun Aqila Binti Jesmen" userId="c1d6ee6b-79f9-4ffe-bdc1-e1211f620539" providerId="ADAL" clId="{59B505F0-F163-4015-B4BB-9E22EF53079E}" dt="2023-09-18T04:21:48.648" v="1531" actId="1036"/>
          <ac:spMkLst>
            <pc:docMk/>
            <pc:sldMk cId="3015687358" sldId="273"/>
            <ac:spMk id="27" creationId="{811DFDD8-347A-E46B-482D-600B3CB4F016}"/>
          </ac:spMkLst>
        </pc:spChg>
        <pc:spChg chg="add mod">
          <ac:chgData name="Nor Khairun Aqila Binti Jesmen" userId="c1d6ee6b-79f9-4ffe-bdc1-e1211f620539" providerId="ADAL" clId="{59B505F0-F163-4015-B4BB-9E22EF53079E}" dt="2023-09-18T04:21:40.772" v="1527" actId="1076"/>
          <ac:spMkLst>
            <pc:docMk/>
            <pc:sldMk cId="3015687358" sldId="273"/>
            <ac:spMk id="29" creationId="{1914D920-DE02-473D-4840-6BC2496B9922}"/>
          </ac:spMkLst>
        </pc:spChg>
        <pc:spChg chg="add mod">
          <ac:chgData name="Nor Khairun Aqila Binti Jesmen" userId="c1d6ee6b-79f9-4ffe-bdc1-e1211f620539" providerId="ADAL" clId="{59B505F0-F163-4015-B4BB-9E22EF53079E}" dt="2023-09-18T04:22:13.784" v="1537" actId="14100"/>
          <ac:spMkLst>
            <pc:docMk/>
            <pc:sldMk cId="3015687358" sldId="273"/>
            <ac:spMk id="44" creationId="{C3035058-AE74-8478-32BC-A0E0BFBACF57}"/>
          </ac:spMkLst>
        </pc:spChg>
        <pc:spChg chg="add mod">
          <ac:chgData name="Nor Khairun Aqila Binti Jesmen" userId="c1d6ee6b-79f9-4ffe-bdc1-e1211f620539" providerId="ADAL" clId="{59B505F0-F163-4015-B4BB-9E22EF53079E}" dt="2023-09-18T03:31:46.179" v="1296" actId="1076"/>
          <ac:spMkLst>
            <pc:docMk/>
            <pc:sldMk cId="3015687358" sldId="273"/>
            <ac:spMk id="46" creationId="{8AB06C52-E63C-8AFC-AA04-945DAE696EF2}"/>
          </ac:spMkLst>
        </pc:spChg>
        <pc:spChg chg="add del mod">
          <ac:chgData name="Nor Khairun Aqila Binti Jesmen" userId="c1d6ee6b-79f9-4ffe-bdc1-e1211f620539" providerId="ADAL" clId="{59B505F0-F163-4015-B4BB-9E22EF53079E}" dt="2023-09-18T03:29:32.666" v="1196"/>
          <ac:spMkLst>
            <pc:docMk/>
            <pc:sldMk cId="3015687358" sldId="273"/>
            <ac:spMk id="55" creationId="{CC0CD665-AD6F-BDE9-FF63-A0E9DF29CBA2}"/>
          </ac:spMkLst>
        </pc:spChg>
        <pc:spChg chg="add del mod">
          <ac:chgData name="Nor Khairun Aqila Binti Jesmen" userId="c1d6ee6b-79f9-4ffe-bdc1-e1211f620539" providerId="ADAL" clId="{59B505F0-F163-4015-B4BB-9E22EF53079E}" dt="2023-09-18T03:58:37.665" v="1380" actId="21"/>
          <ac:spMkLst>
            <pc:docMk/>
            <pc:sldMk cId="3015687358" sldId="273"/>
            <ac:spMk id="56" creationId="{DFE177C1-4687-EA12-7DE2-BC440BDEDCB1}"/>
          </ac:spMkLst>
        </pc:spChg>
        <pc:spChg chg="add mod">
          <ac:chgData name="Nor Khairun Aqila Binti Jesmen" userId="c1d6ee6b-79f9-4ffe-bdc1-e1211f620539" providerId="ADAL" clId="{59B505F0-F163-4015-B4BB-9E22EF53079E}" dt="2023-09-18T03:33:43.909" v="1299" actId="1076"/>
          <ac:spMkLst>
            <pc:docMk/>
            <pc:sldMk cId="3015687358" sldId="273"/>
            <ac:spMk id="58" creationId="{31870232-C87A-7B9C-7159-DE6E73E25A25}"/>
          </ac:spMkLst>
        </pc:spChg>
        <pc:spChg chg="add mod">
          <ac:chgData name="Nor Khairun Aqila Binti Jesmen" userId="c1d6ee6b-79f9-4ffe-bdc1-e1211f620539" providerId="ADAL" clId="{59B505F0-F163-4015-B4BB-9E22EF53079E}" dt="2023-09-18T03:56:21.393" v="1309" actId="14100"/>
          <ac:spMkLst>
            <pc:docMk/>
            <pc:sldMk cId="3015687358" sldId="273"/>
            <ac:spMk id="79" creationId="{D28E20C0-CF97-FF79-A775-7868F655593A}"/>
          </ac:spMkLst>
        </pc:spChg>
        <pc:spChg chg="add mod">
          <ac:chgData name="Nor Khairun Aqila Binti Jesmen" userId="c1d6ee6b-79f9-4ffe-bdc1-e1211f620539" providerId="ADAL" clId="{59B505F0-F163-4015-B4BB-9E22EF53079E}" dt="2023-09-18T04:00:16.883" v="1399" actId="1076"/>
          <ac:spMkLst>
            <pc:docMk/>
            <pc:sldMk cId="3015687358" sldId="273"/>
            <ac:spMk id="81" creationId="{3C68C477-1CB5-9384-C3F5-AD99C897AE5F}"/>
          </ac:spMkLst>
        </pc:spChg>
        <pc:spChg chg="add mod">
          <ac:chgData name="Nor Khairun Aqila Binti Jesmen" userId="c1d6ee6b-79f9-4ffe-bdc1-e1211f620539" providerId="ADAL" clId="{59B505F0-F163-4015-B4BB-9E22EF53079E}" dt="2023-09-18T03:59:53.703" v="1395" actId="14100"/>
          <ac:spMkLst>
            <pc:docMk/>
            <pc:sldMk cId="3015687358" sldId="273"/>
            <ac:spMk id="85" creationId="{B5703446-B2BB-71E6-0B1C-0D587D5AD948}"/>
          </ac:spMkLst>
        </pc:spChg>
        <pc:spChg chg="add mod">
          <ac:chgData name="Nor Khairun Aqila Binti Jesmen" userId="c1d6ee6b-79f9-4ffe-bdc1-e1211f620539" providerId="ADAL" clId="{59B505F0-F163-4015-B4BB-9E22EF53079E}" dt="2023-09-18T04:02:03.253" v="1513" actId="14100"/>
          <ac:spMkLst>
            <pc:docMk/>
            <pc:sldMk cId="3015687358" sldId="273"/>
            <ac:spMk id="93" creationId="{5B7C540B-ADD4-162F-3055-D3D0F367454E}"/>
          </ac:spMkLst>
        </pc:spChg>
        <pc:spChg chg="add mod">
          <ac:chgData name="Nor Khairun Aqila Binti Jesmen" userId="c1d6ee6b-79f9-4ffe-bdc1-e1211f620539" providerId="ADAL" clId="{59B505F0-F163-4015-B4BB-9E22EF53079E}" dt="2023-09-18T04:02:07.984" v="1515" actId="1076"/>
          <ac:spMkLst>
            <pc:docMk/>
            <pc:sldMk cId="3015687358" sldId="273"/>
            <ac:spMk id="94" creationId="{7F06ACF3-8CFA-4CFB-4300-DBAE3F5FC99B}"/>
          </ac:spMkLst>
        </pc:spChg>
        <pc:spChg chg="add mod">
          <ac:chgData name="Nor Khairun Aqila Binti Jesmen" userId="c1d6ee6b-79f9-4ffe-bdc1-e1211f620539" providerId="ADAL" clId="{59B505F0-F163-4015-B4BB-9E22EF53079E}" dt="2023-09-18T04:22:01.145" v="1536" actId="14100"/>
          <ac:spMkLst>
            <pc:docMk/>
            <pc:sldMk cId="3015687358" sldId="273"/>
            <ac:spMk id="98" creationId="{A3041DB3-A8D8-6A14-A86A-0F1857947A68}"/>
          </ac:spMkLst>
        </pc:spChg>
        <pc:spChg chg="add mod">
          <ac:chgData name="Nor Khairun Aqila Binti Jesmen" userId="c1d6ee6b-79f9-4ffe-bdc1-e1211f620539" providerId="ADAL" clId="{59B505F0-F163-4015-B4BB-9E22EF53079E}" dt="2023-09-18T04:22:40.707" v="1602" actId="20577"/>
          <ac:spMkLst>
            <pc:docMk/>
            <pc:sldMk cId="3015687358" sldId="273"/>
            <ac:spMk id="101" creationId="{2FDC9091-A80C-0FB2-86D6-10D2A1B7FB9D}"/>
          </ac:spMkLst>
        </pc:spChg>
        <pc:picChg chg="del">
          <ac:chgData name="Nor Khairun Aqila Binti Jesmen" userId="c1d6ee6b-79f9-4ffe-bdc1-e1211f620539" providerId="ADAL" clId="{59B505F0-F163-4015-B4BB-9E22EF53079E}" dt="2023-09-18T02:50:43.417" v="363" actId="478"/>
          <ac:picMkLst>
            <pc:docMk/>
            <pc:sldMk cId="3015687358" sldId="273"/>
            <ac:picMk id="5" creationId="{382C6C8D-73E1-24ED-57A9-871C66B5176A}"/>
          </ac:picMkLst>
        </pc:picChg>
        <pc:picChg chg="add del mod">
          <ac:chgData name="Nor Khairun Aqila Binti Jesmen" userId="c1d6ee6b-79f9-4ffe-bdc1-e1211f620539" providerId="ADAL" clId="{59B505F0-F163-4015-B4BB-9E22EF53079E}" dt="2023-09-18T02:51:18.774" v="376" actId="478"/>
          <ac:picMkLst>
            <pc:docMk/>
            <pc:sldMk cId="3015687358" sldId="273"/>
            <ac:picMk id="6" creationId="{1888BCED-59EA-8998-7068-5C1F0DCAAE0F}"/>
          </ac:picMkLst>
        </pc:picChg>
        <pc:picChg chg="add del mod">
          <ac:chgData name="Nor Khairun Aqila Binti Jesmen" userId="c1d6ee6b-79f9-4ffe-bdc1-e1211f620539" providerId="ADAL" clId="{59B505F0-F163-4015-B4BB-9E22EF53079E}" dt="2023-09-18T02:51:32.911" v="381" actId="478"/>
          <ac:picMkLst>
            <pc:docMk/>
            <pc:sldMk cId="3015687358" sldId="273"/>
            <ac:picMk id="7" creationId="{23557820-90C4-40B8-2C7C-80845675A56F}"/>
          </ac:picMkLst>
        </pc:picChg>
        <pc:picChg chg="add mod modCrop">
          <ac:chgData name="Nor Khairun Aqila Binti Jesmen" userId="c1d6ee6b-79f9-4ffe-bdc1-e1211f620539" providerId="ADAL" clId="{59B505F0-F163-4015-B4BB-9E22EF53079E}" dt="2023-09-18T04:00:16.883" v="1399" actId="1076"/>
          <ac:picMkLst>
            <pc:docMk/>
            <pc:sldMk cId="3015687358" sldId="273"/>
            <ac:picMk id="8" creationId="{DCF69D3B-A57D-A896-B76E-58B3E3ADCE1E}"/>
          </ac:picMkLst>
        </pc:picChg>
        <pc:picChg chg="add mod">
          <ac:chgData name="Nor Khairun Aqila Binti Jesmen" userId="c1d6ee6b-79f9-4ffe-bdc1-e1211f620539" providerId="ADAL" clId="{59B505F0-F163-4015-B4BB-9E22EF53079E}" dt="2023-09-18T03:56:13.019" v="1307" actId="1076"/>
          <ac:picMkLst>
            <pc:docMk/>
            <pc:sldMk cId="3015687358" sldId="273"/>
            <ac:picMk id="9" creationId="{06124DC1-D5CA-9792-BA9B-4E4F19168C8D}"/>
          </ac:picMkLst>
        </pc:picChg>
        <pc:picChg chg="add del mod">
          <ac:chgData name="Nor Khairun Aqila Binti Jesmen" userId="c1d6ee6b-79f9-4ffe-bdc1-e1211f620539" providerId="ADAL" clId="{59B505F0-F163-4015-B4BB-9E22EF53079E}" dt="2023-09-18T04:00:02.673" v="1398" actId="478"/>
          <ac:picMkLst>
            <pc:docMk/>
            <pc:sldMk cId="3015687358" sldId="273"/>
            <ac:picMk id="10" creationId="{C2615C6D-30D1-8138-2DA8-9C052B38B4B1}"/>
          </ac:picMkLst>
        </pc:picChg>
        <pc:picChg chg="add del mod">
          <ac:chgData name="Nor Khairun Aqila Binti Jesmen" userId="c1d6ee6b-79f9-4ffe-bdc1-e1211f620539" providerId="ADAL" clId="{59B505F0-F163-4015-B4BB-9E22EF53079E}" dt="2023-09-18T03:05:27.958" v="589" actId="478"/>
          <ac:picMkLst>
            <pc:docMk/>
            <pc:sldMk cId="3015687358" sldId="273"/>
            <ac:picMk id="11" creationId="{12B7BF36-7F57-C69B-FFC6-0F0D03AD457B}"/>
          </ac:picMkLst>
        </pc:picChg>
        <pc:picChg chg="add mod">
          <ac:chgData name="Nor Khairun Aqila Binti Jesmen" userId="c1d6ee6b-79f9-4ffe-bdc1-e1211f620539" providerId="ADAL" clId="{59B505F0-F163-4015-B4BB-9E22EF53079E}" dt="2023-09-18T03:05:28.613" v="590"/>
          <ac:picMkLst>
            <pc:docMk/>
            <pc:sldMk cId="3015687358" sldId="273"/>
            <ac:picMk id="12" creationId="{88957AB0-B4FB-CA0D-8206-F3B952F5C2FB}"/>
          </ac:picMkLst>
        </pc:picChg>
        <pc:picChg chg="add del mod">
          <ac:chgData name="Nor Khairun Aqila Binti Jesmen" userId="c1d6ee6b-79f9-4ffe-bdc1-e1211f620539" providerId="ADAL" clId="{59B505F0-F163-4015-B4BB-9E22EF53079E}" dt="2023-09-18T03:23:41.049" v="991"/>
          <ac:picMkLst>
            <pc:docMk/>
            <pc:sldMk cId="3015687358" sldId="273"/>
            <ac:picMk id="13" creationId="{321F2CE0-2914-9DCD-DCC2-764E692A905B}"/>
          </ac:picMkLst>
        </pc:picChg>
        <pc:picChg chg="add del mod">
          <ac:chgData name="Nor Khairun Aqila Binti Jesmen" userId="c1d6ee6b-79f9-4ffe-bdc1-e1211f620539" providerId="ADAL" clId="{59B505F0-F163-4015-B4BB-9E22EF53079E}" dt="2023-09-18T03:23:41.049" v="991"/>
          <ac:picMkLst>
            <pc:docMk/>
            <pc:sldMk cId="3015687358" sldId="273"/>
            <ac:picMk id="17" creationId="{A64A8CBE-5C40-5228-0FA3-C67C6BA1D5E6}"/>
          </ac:picMkLst>
        </pc:picChg>
        <pc:picChg chg="add del mod">
          <ac:chgData name="Nor Khairun Aqila Binti Jesmen" userId="c1d6ee6b-79f9-4ffe-bdc1-e1211f620539" providerId="ADAL" clId="{59B505F0-F163-4015-B4BB-9E22EF53079E}" dt="2023-09-18T03:26:32.007" v="1130" actId="478"/>
          <ac:picMkLst>
            <pc:docMk/>
            <pc:sldMk cId="3015687358" sldId="273"/>
            <ac:picMk id="19" creationId="{757401F0-C529-D744-9330-54AFEA6B37A2}"/>
          </ac:picMkLst>
        </pc:picChg>
        <pc:picChg chg="add mod modCrop">
          <ac:chgData name="Nor Khairun Aqila Binti Jesmen" userId="c1d6ee6b-79f9-4ffe-bdc1-e1211f620539" providerId="ADAL" clId="{59B505F0-F163-4015-B4BB-9E22EF53079E}" dt="2023-09-18T03:33:39.553" v="1298" actId="14100"/>
          <ac:picMkLst>
            <pc:docMk/>
            <pc:sldMk cId="3015687358" sldId="273"/>
            <ac:picMk id="54" creationId="{A3797722-9F1B-620E-EAF1-4522C822A455}"/>
          </ac:picMkLst>
        </pc:picChg>
        <pc:picChg chg="add mod modCrop">
          <ac:chgData name="Nor Khairun Aqila Binti Jesmen" userId="c1d6ee6b-79f9-4ffe-bdc1-e1211f620539" providerId="ADAL" clId="{59B505F0-F163-4015-B4BB-9E22EF53079E}" dt="2023-09-18T03:59:28.650" v="1393" actId="1076"/>
          <ac:picMkLst>
            <pc:docMk/>
            <pc:sldMk cId="3015687358" sldId="273"/>
            <ac:picMk id="62" creationId="{4266456B-265D-0392-A40E-3BC051C7ECB2}"/>
          </ac:picMkLst>
        </pc:picChg>
        <pc:picChg chg="add mod modCrop">
          <ac:chgData name="Nor Khairun Aqila Binti Jesmen" userId="c1d6ee6b-79f9-4ffe-bdc1-e1211f620539" providerId="ADAL" clId="{59B505F0-F163-4015-B4BB-9E22EF53079E}" dt="2023-09-18T03:59:32.824" v="1394" actId="1076"/>
          <ac:picMkLst>
            <pc:docMk/>
            <pc:sldMk cId="3015687358" sldId="273"/>
            <ac:picMk id="90" creationId="{F139C58F-618A-56CE-58EE-E024ADB5E87F}"/>
          </ac:picMkLst>
        </pc:picChg>
        <pc:picChg chg="add del mod">
          <ac:chgData name="Nor Khairun Aqila Binti Jesmen" userId="c1d6ee6b-79f9-4ffe-bdc1-e1211f620539" providerId="ADAL" clId="{59B505F0-F163-4015-B4BB-9E22EF53079E}" dt="2023-09-18T04:42:29.375" v="2049" actId="478"/>
          <ac:picMkLst>
            <pc:docMk/>
            <pc:sldMk cId="3015687358" sldId="273"/>
            <ac:picMk id="104" creationId="{097C64AB-1D2F-C485-DA1F-FC700F8920D6}"/>
          </ac:picMkLst>
        </pc:picChg>
        <pc:cxnChg chg="add mod">
          <ac:chgData name="Nor Khairun Aqila Binti Jesmen" userId="c1d6ee6b-79f9-4ffe-bdc1-e1211f620539" providerId="ADAL" clId="{59B505F0-F163-4015-B4BB-9E22EF53079E}" dt="2023-09-18T03:33:49.668" v="1300" actId="14100"/>
          <ac:cxnSpMkLst>
            <pc:docMk/>
            <pc:sldMk cId="3015687358" sldId="273"/>
            <ac:cxnSpMk id="22" creationId="{884A0844-34D1-DD16-5BC9-6C9C946076E6}"/>
          </ac:cxnSpMkLst>
        </pc:cxnChg>
        <pc:cxnChg chg="add mod">
          <ac:chgData name="Nor Khairun Aqila Binti Jesmen" userId="c1d6ee6b-79f9-4ffe-bdc1-e1211f620539" providerId="ADAL" clId="{59B505F0-F163-4015-B4BB-9E22EF53079E}" dt="2023-09-18T04:21:42.996" v="1528" actId="1076"/>
          <ac:cxnSpMkLst>
            <pc:docMk/>
            <pc:sldMk cId="3015687358" sldId="273"/>
            <ac:cxnSpMk id="25" creationId="{5B2B09CD-84DC-6728-E45B-FB8B5D0AAE95}"/>
          </ac:cxnSpMkLst>
        </pc:cxnChg>
        <pc:cxnChg chg="add mod">
          <ac:chgData name="Nor Khairun Aqila Binti Jesmen" userId="c1d6ee6b-79f9-4ffe-bdc1-e1211f620539" providerId="ADAL" clId="{59B505F0-F163-4015-B4BB-9E22EF53079E}" dt="2023-09-18T04:21:48.648" v="1531" actId="1036"/>
          <ac:cxnSpMkLst>
            <pc:docMk/>
            <pc:sldMk cId="3015687358" sldId="273"/>
            <ac:cxnSpMk id="28" creationId="{D9DEE213-EF73-48E0-8936-67D1E9C73113}"/>
          </ac:cxnSpMkLst>
        </pc:cxnChg>
        <pc:cxnChg chg="add mod">
          <ac:chgData name="Nor Khairun Aqila Binti Jesmen" userId="c1d6ee6b-79f9-4ffe-bdc1-e1211f620539" providerId="ADAL" clId="{59B505F0-F163-4015-B4BB-9E22EF53079E}" dt="2023-09-18T04:22:13.784" v="1537" actId="14100"/>
          <ac:cxnSpMkLst>
            <pc:docMk/>
            <pc:sldMk cId="3015687358" sldId="273"/>
            <ac:cxnSpMk id="45" creationId="{80AC6D40-4FDF-221A-3304-8067C3750F44}"/>
          </ac:cxnSpMkLst>
        </pc:cxnChg>
        <pc:cxnChg chg="add del mod">
          <ac:chgData name="Nor Khairun Aqila Binti Jesmen" userId="c1d6ee6b-79f9-4ffe-bdc1-e1211f620539" providerId="ADAL" clId="{59B505F0-F163-4015-B4BB-9E22EF53079E}" dt="2023-09-18T03:58:37.665" v="1380" actId="21"/>
          <ac:cxnSpMkLst>
            <pc:docMk/>
            <pc:sldMk cId="3015687358" sldId="273"/>
            <ac:cxnSpMk id="57" creationId="{0BE9F88E-CFD2-8CAF-9B1A-7BFC412D0B0C}"/>
          </ac:cxnSpMkLst>
        </pc:cxnChg>
        <pc:cxnChg chg="add mod">
          <ac:chgData name="Nor Khairun Aqila Binti Jesmen" userId="c1d6ee6b-79f9-4ffe-bdc1-e1211f620539" providerId="ADAL" clId="{59B505F0-F163-4015-B4BB-9E22EF53079E}" dt="2023-09-18T04:00:16.883" v="1399" actId="1076"/>
          <ac:cxnSpMkLst>
            <pc:docMk/>
            <pc:sldMk cId="3015687358" sldId="273"/>
            <ac:cxnSpMk id="80" creationId="{B89065AC-5061-2433-0F96-70068168ABF7}"/>
          </ac:cxnSpMkLst>
        </pc:cxnChg>
        <pc:cxnChg chg="add mod">
          <ac:chgData name="Nor Khairun Aqila Binti Jesmen" userId="c1d6ee6b-79f9-4ffe-bdc1-e1211f620539" providerId="ADAL" clId="{59B505F0-F163-4015-B4BB-9E22EF53079E}" dt="2023-09-18T03:59:53.703" v="1395" actId="14100"/>
          <ac:cxnSpMkLst>
            <pc:docMk/>
            <pc:sldMk cId="3015687358" sldId="273"/>
            <ac:cxnSpMk id="86" creationId="{4265CFEE-BB42-8B22-D2FC-5095E3797FDC}"/>
          </ac:cxnSpMkLst>
        </pc:cxnChg>
        <pc:cxnChg chg="add mod">
          <ac:chgData name="Nor Khairun Aqila Binti Jesmen" userId="c1d6ee6b-79f9-4ffe-bdc1-e1211f620539" providerId="ADAL" clId="{59B505F0-F163-4015-B4BB-9E22EF53079E}" dt="2023-09-18T04:22:23.880" v="1540" actId="1076"/>
          <ac:cxnSpMkLst>
            <pc:docMk/>
            <pc:sldMk cId="3015687358" sldId="273"/>
            <ac:cxnSpMk id="100" creationId="{368B259A-BF45-42D6-CA9D-82B42C0B719E}"/>
          </ac:cxnSpMkLst>
        </pc:cxnChg>
      </pc:sldChg>
      <pc:sldChg chg="addSp modSp del mod">
        <pc:chgData name="Nor Khairun Aqila Binti Jesmen" userId="c1d6ee6b-79f9-4ffe-bdc1-e1211f620539" providerId="ADAL" clId="{59B505F0-F163-4015-B4BB-9E22EF53079E}" dt="2023-09-18T02:48:57.702" v="319" actId="47"/>
        <pc:sldMkLst>
          <pc:docMk/>
          <pc:sldMk cId="3946451726" sldId="273"/>
        </pc:sldMkLst>
        <pc:spChg chg="mod">
          <ac:chgData name="Nor Khairun Aqila Binti Jesmen" userId="c1d6ee6b-79f9-4ffe-bdc1-e1211f620539" providerId="ADAL" clId="{59B505F0-F163-4015-B4BB-9E22EF53079E}" dt="2023-09-18T02:21:51.280" v="309" actId="404"/>
          <ac:spMkLst>
            <pc:docMk/>
            <pc:sldMk cId="3946451726" sldId="273"/>
            <ac:spMk id="4" creationId="{46BE2FCE-EF74-493C-B019-85FCC5F49D56}"/>
          </ac:spMkLst>
        </pc:spChg>
        <pc:spChg chg="add mod">
          <ac:chgData name="Nor Khairun Aqila Binti Jesmen" userId="c1d6ee6b-79f9-4ffe-bdc1-e1211f620539" providerId="ADAL" clId="{59B505F0-F163-4015-B4BB-9E22EF53079E}" dt="2023-09-18T02:21:52.785" v="310"/>
          <ac:spMkLst>
            <pc:docMk/>
            <pc:sldMk cId="3946451726" sldId="273"/>
            <ac:spMk id="5" creationId="{C178E8A3-E703-37C8-9DA0-B2C1A1971CEF}"/>
          </ac:spMkLst>
        </pc:spChg>
        <pc:spChg chg="add mod">
          <ac:chgData name="Nor Khairun Aqila Binti Jesmen" userId="c1d6ee6b-79f9-4ffe-bdc1-e1211f620539" providerId="ADAL" clId="{59B505F0-F163-4015-B4BB-9E22EF53079E}" dt="2023-09-18T02:21:52.785" v="310"/>
          <ac:spMkLst>
            <pc:docMk/>
            <pc:sldMk cId="3946451726" sldId="273"/>
            <ac:spMk id="6" creationId="{157081B1-F09C-06E4-298C-B0B4651CB12A}"/>
          </ac:spMkLst>
        </pc:spChg>
      </pc:sldChg>
      <pc:sldChg chg="addSp modSp del mod">
        <pc:chgData name="Nor Khairun Aqila Binti Jesmen" userId="c1d6ee6b-79f9-4ffe-bdc1-e1211f620539" providerId="ADAL" clId="{59B505F0-F163-4015-B4BB-9E22EF53079E}" dt="2023-09-18T02:48:57.400" v="318" actId="47"/>
        <pc:sldMkLst>
          <pc:docMk/>
          <pc:sldMk cId="1714483858" sldId="274"/>
        </pc:sldMkLst>
        <pc:spChg chg="mod">
          <ac:chgData name="Nor Khairun Aqila Binti Jesmen" userId="c1d6ee6b-79f9-4ffe-bdc1-e1211f620539" providerId="ADAL" clId="{59B505F0-F163-4015-B4BB-9E22EF53079E}" dt="2023-09-18T02:21:56.403" v="311" actId="404"/>
          <ac:spMkLst>
            <pc:docMk/>
            <pc:sldMk cId="1714483858" sldId="274"/>
            <ac:spMk id="4" creationId="{FAB1085A-1D15-050E-5E65-51CEB3D4EF78}"/>
          </ac:spMkLst>
        </pc:spChg>
        <pc:spChg chg="add mod">
          <ac:chgData name="Nor Khairun Aqila Binti Jesmen" userId="c1d6ee6b-79f9-4ffe-bdc1-e1211f620539" providerId="ADAL" clId="{59B505F0-F163-4015-B4BB-9E22EF53079E}" dt="2023-09-18T02:22:01.249" v="312"/>
          <ac:spMkLst>
            <pc:docMk/>
            <pc:sldMk cId="1714483858" sldId="274"/>
            <ac:spMk id="5" creationId="{5B2AD601-5897-D6CC-2677-DB8E6286E4E6}"/>
          </ac:spMkLst>
        </pc:spChg>
        <pc:spChg chg="add mod">
          <ac:chgData name="Nor Khairun Aqila Binti Jesmen" userId="c1d6ee6b-79f9-4ffe-bdc1-e1211f620539" providerId="ADAL" clId="{59B505F0-F163-4015-B4BB-9E22EF53079E}" dt="2023-09-18T02:22:01.249" v="312"/>
          <ac:spMkLst>
            <pc:docMk/>
            <pc:sldMk cId="1714483858" sldId="274"/>
            <ac:spMk id="6" creationId="{85FDAD56-AA85-7E01-70D1-1DCB2C8AE802}"/>
          </ac:spMkLst>
        </pc:spChg>
      </pc:sldChg>
      <pc:sldChg chg="addSp delSp modSp add mod">
        <pc:chgData name="Nor Khairun Aqila Binti Jesmen" userId="c1d6ee6b-79f9-4ffe-bdc1-e1211f620539" providerId="ADAL" clId="{59B505F0-F163-4015-B4BB-9E22EF53079E}" dt="2023-09-18T04:44:33.911" v="2090" actId="1076"/>
        <pc:sldMkLst>
          <pc:docMk/>
          <pc:sldMk cId="2562978968" sldId="274"/>
        </pc:sldMkLst>
        <pc:spChg chg="mod">
          <ac:chgData name="Nor Khairun Aqila Binti Jesmen" userId="c1d6ee6b-79f9-4ffe-bdc1-e1211f620539" providerId="ADAL" clId="{59B505F0-F163-4015-B4BB-9E22EF53079E}" dt="2023-09-18T04:44:21.997" v="2087" actId="1038"/>
          <ac:spMkLst>
            <pc:docMk/>
            <pc:sldMk cId="2562978968" sldId="274"/>
            <ac:spMk id="4" creationId="{764E26F8-36D3-C7ED-948D-49FC64125469}"/>
          </ac:spMkLst>
        </pc:spChg>
        <pc:spChg chg="add mod">
          <ac:chgData name="Nor Khairun Aqila Binti Jesmen" userId="c1d6ee6b-79f9-4ffe-bdc1-e1211f620539" providerId="ADAL" clId="{59B505F0-F163-4015-B4BB-9E22EF53079E}" dt="2023-09-18T04:36:41.385" v="1885" actId="14100"/>
          <ac:spMkLst>
            <pc:docMk/>
            <pc:sldMk cId="2562978968" sldId="274"/>
            <ac:spMk id="10" creationId="{A2BCC1D2-AAB6-1333-6724-0CF59FFE6368}"/>
          </ac:spMkLst>
        </pc:spChg>
        <pc:spChg chg="add mod">
          <ac:chgData name="Nor Khairun Aqila Binti Jesmen" userId="c1d6ee6b-79f9-4ffe-bdc1-e1211f620539" providerId="ADAL" clId="{59B505F0-F163-4015-B4BB-9E22EF53079E}" dt="2023-09-18T04:36:05.084" v="1882"/>
          <ac:spMkLst>
            <pc:docMk/>
            <pc:sldMk cId="2562978968" sldId="274"/>
            <ac:spMk id="12" creationId="{A4C49B6A-819B-8AAF-DE32-7355DB63A6A7}"/>
          </ac:spMkLst>
        </pc:spChg>
        <pc:spChg chg="add mod">
          <ac:chgData name="Nor Khairun Aqila Binti Jesmen" userId="c1d6ee6b-79f9-4ffe-bdc1-e1211f620539" providerId="ADAL" clId="{59B505F0-F163-4015-B4BB-9E22EF53079E}" dt="2023-09-18T04:37:32.122" v="1893" actId="14100"/>
          <ac:spMkLst>
            <pc:docMk/>
            <pc:sldMk cId="2562978968" sldId="274"/>
            <ac:spMk id="16" creationId="{762E2051-27A7-304B-4925-9C17C86BEF21}"/>
          </ac:spMkLst>
        </pc:spChg>
        <pc:spChg chg="add mod">
          <ac:chgData name="Nor Khairun Aqila Binti Jesmen" userId="c1d6ee6b-79f9-4ffe-bdc1-e1211f620539" providerId="ADAL" clId="{59B505F0-F163-4015-B4BB-9E22EF53079E}" dt="2023-09-18T04:41:14.089" v="2041" actId="1076"/>
          <ac:spMkLst>
            <pc:docMk/>
            <pc:sldMk cId="2562978968" sldId="274"/>
            <ac:spMk id="18" creationId="{85E3B501-B9FE-25B6-D297-BAD42B8A06DC}"/>
          </ac:spMkLst>
        </pc:spChg>
        <pc:spChg chg="add mod">
          <ac:chgData name="Nor Khairun Aqila Binti Jesmen" userId="c1d6ee6b-79f9-4ffe-bdc1-e1211f620539" providerId="ADAL" clId="{59B505F0-F163-4015-B4BB-9E22EF53079E}" dt="2023-09-18T04:44:21.997" v="2087" actId="1038"/>
          <ac:spMkLst>
            <pc:docMk/>
            <pc:sldMk cId="2562978968" sldId="274"/>
            <ac:spMk id="28" creationId="{C4666F13-4913-145A-AD5F-B75810D382CC}"/>
          </ac:spMkLst>
        </pc:spChg>
        <pc:picChg chg="add mod">
          <ac:chgData name="Nor Khairun Aqila Binti Jesmen" userId="c1d6ee6b-79f9-4ffe-bdc1-e1211f620539" providerId="ADAL" clId="{59B505F0-F163-4015-B4BB-9E22EF53079E}" dt="2023-09-18T03:00:55.640" v="474"/>
          <ac:picMkLst>
            <pc:docMk/>
            <pc:sldMk cId="2562978968" sldId="274"/>
            <ac:picMk id="5" creationId="{99BEF6D0-98CD-884D-9DD5-9C60B6EBFC23}"/>
          </ac:picMkLst>
        </pc:picChg>
        <pc:picChg chg="mod ord modCrop">
          <ac:chgData name="Nor Khairun Aqila Binti Jesmen" userId="c1d6ee6b-79f9-4ffe-bdc1-e1211f620539" providerId="ADAL" clId="{59B505F0-F163-4015-B4BB-9E22EF53079E}" dt="2023-09-18T04:44:27.162" v="2089" actId="1076"/>
          <ac:picMkLst>
            <pc:docMk/>
            <pc:sldMk cId="2562978968" sldId="274"/>
            <ac:picMk id="6" creationId="{1888BCED-59EA-8998-7068-5C1F0DCAAE0F}"/>
          </ac:picMkLst>
        </pc:picChg>
        <pc:picChg chg="add mod ord modCrop">
          <ac:chgData name="Nor Khairun Aqila Binti Jesmen" userId="c1d6ee6b-79f9-4ffe-bdc1-e1211f620539" providerId="ADAL" clId="{59B505F0-F163-4015-B4BB-9E22EF53079E}" dt="2023-09-18T04:44:33.911" v="2090" actId="1076"/>
          <ac:picMkLst>
            <pc:docMk/>
            <pc:sldMk cId="2562978968" sldId="274"/>
            <ac:picMk id="7" creationId="{CE31427D-F1E8-81A6-2EEF-A710ABC847A8}"/>
          </ac:picMkLst>
        </pc:picChg>
        <pc:picChg chg="add del mod modCrop">
          <ac:chgData name="Nor Khairun Aqila Binti Jesmen" userId="c1d6ee6b-79f9-4ffe-bdc1-e1211f620539" providerId="ADAL" clId="{59B505F0-F163-4015-B4BB-9E22EF53079E}" dt="2023-09-18T04:43:43.052" v="2060" actId="478"/>
          <ac:picMkLst>
            <pc:docMk/>
            <pc:sldMk cId="2562978968" sldId="274"/>
            <ac:picMk id="8" creationId="{13402181-8F47-58A3-4906-A6EFFD700A27}"/>
          </ac:picMkLst>
        </pc:picChg>
        <pc:picChg chg="add mod">
          <ac:chgData name="Nor Khairun Aqila Binti Jesmen" userId="c1d6ee6b-79f9-4ffe-bdc1-e1211f620539" providerId="ADAL" clId="{59B505F0-F163-4015-B4BB-9E22EF53079E}" dt="2023-09-18T04:44:21.997" v="2087" actId="1038"/>
          <ac:picMkLst>
            <pc:docMk/>
            <pc:sldMk cId="2562978968" sldId="274"/>
            <ac:picMk id="9" creationId="{6F0AB9E8-4D39-AB7D-57B8-96BB31E187E2}"/>
          </ac:picMkLst>
        </pc:picChg>
        <pc:picChg chg="add del mod">
          <ac:chgData name="Nor Khairun Aqila Binti Jesmen" userId="c1d6ee6b-79f9-4ffe-bdc1-e1211f620539" providerId="ADAL" clId="{59B505F0-F163-4015-B4BB-9E22EF53079E}" dt="2023-09-18T04:43:01.333" v="2051"/>
          <ac:picMkLst>
            <pc:docMk/>
            <pc:sldMk cId="2562978968" sldId="274"/>
            <ac:picMk id="26" creationId="{3AFC3300-CAF2-04F1-9F24-FE5D44B10E76}"/>
          </ac:picMkLst>
        </pc:picChg>
        <pc:cxnChg chg="add mod">
          <ac:chgData name="Nor Khairun Aqila Binti Jesmen" userId="c1d6ee6b-79f9-4ffe-bdc1-e1211f620539" providerId="ADAL" clId="{59B505F0-F163-4015-B4BB-9E22EF53079E}" dt="2023-09-18T04:36:41.385" v="1885" actId="14100"/>
          <ac:cxnSpMkLst>
            <pc:docMk/>
            <pc:sldMk cId="2562978968" sldId="274"/>
            <ac:cxnSpMk id="11" creationId="{8BD41044-EEE4-EEAD-95FC-4E6EE010622B}"/>
          </ac:cxnSpMkLst>
        </pc:cxnChg>
        <pc:cxnChg chg="add mod">
          <ac:chgData name="Nor Khairun Aqila Binti Jesmen" userId="c1d6ee6b-79f9-4ffe-bdc1-e1211f620539" providerId="ADAL" clId="{59B505F0-F163-4015-B4BB-9E22EF53079E}" dt="2023-09-18T04:41:14.089" v="2041" actId="1076"/>
          <ac:cxnSpMkLst>
            <pc:docMk/>
            <pc:sldMk cId="2562978968" sldId="274"/>
            <ac:cxnSpMk id="17" creationId="{17D52F6D-866C-200F-F21A-CBE12D310E49}"/>
          </ac:cxnSpMkLst>
        </pc:cxnChg>
        <pc:cxnChg chg="add del mod">
          <ac:chgData name="Nor Khairun Aqila Binti Jesmen" userId="c1d6ee6b-79f9-4ffe-bdc1-e1211f620539" providerId="ADAL" clId="{59B505F0-F163-4015-B4BB-9E22EF53079E}" dt="2023-09-18T04:43:01.333" v="2051"/>
          <ac:cxnSpMkLst>
            <pc:docMk/>
            <pc:sldMk cId="2562978968" sldId="274"/>
            <ac:cxnSpMk id="27" creationId="{D1C99360-171A-8A07-F290-25142DAD50D9}"/>
          </ac:cxnSpMkLst>
        </pc:cxnChg>
        <pc:cxnChg chg="add mod">
          <ac:chgData name="Nor Khairun Aqila Binti Jesmen" userId="c1d6ee6b-79f9-4ffe-bdc1-e1211f620539" providerId="ADAL" clId="{59B505F0-F163-4015-B4BB-9E22EF53079E}" dt="2023-09-18T04:44:21.997" v="2087" actId="1038"/>
          <ac:cxnSpMkLst>
            <pc:docMk/>
            <pc:sldMk cId="2562978968" sldId="274"/>
            <ac:cxnSpMk id="29" creationId="{1F08F0BE-8907-4E7A-87A9-48D0A74BFABF}"/>
          </ac:cxnSpMkLst>
        </pc:cxnChg>
      </pc:sldChg>
      <pc:sldChg chg="addSp delSp modSp add mod">
        <pc:chgData name="Nor Khairun Aqila Binti Jesmen" userId="c1d6ee6b-79f9-4ffe-bdc1-e1211f620539" providerId="ADAL" clId="{59B505F0-F163-4015-B4BB-9E22EF53079E}" dt="2023-09-18T04:35:04.709" v="1879" actId="1076"/>
        <pc:sldMkLst>
          <pc:docMk/>
          <pc:sldMk cId="3451629681" sldId="275"/>
        </pc:sldMkLst>
        <pc:spChg chg="mod">
          <ac:chgData name="Nor Khairun Aqila Binti Jesmen" userId="c1d6ee6b-79f9-4ffe-bdc1-e1211f620539" providerId="ADAL" clId="{59B505F0-F163-4015-B4BB-9E22EF53079E}" dt="2023-09-18T03:01:16.218" v="495" actId="20577"/>
          <ac:spMkLst>
            <pc:docMk/>
            <pc:sldMk cId="3451629681" sldId="275"/>
            <ac:spMk id="2" creationId="{E88CA076-C791-E6A3-C218-4F4E02614914}"/>
          </ac:spMkLst>
        </pc:spChg>
        <pc:spChg chg="add mod">
          <ac:chgData name="Nor Khairun Aqila Binti Jesmen" userId="c1d6ee6b-79f9-4ffe-bdc1-e1211f620539" providerId="ADAL" clId="{59B505F0-F163-4015-B4BB-9E22EF53079E}" dt="2023-09-18T04:24:11.093" v="1605" actId="14100"/>
          <ac:spMkLst>
            <pc:docMk/>
            <pc:sldMk cId="3451629681" sldId="275"/>
            <ac:spMk id="9" creationId="{C1B3A491-B2AE-16C6-A976-F6332A5BB1C0}"/>
          </ac:spMkLst>
        </pc:spChg>
        <pc:spChg chg="add mod">
          <ac:chgData name="Nor Khairun Aqila Binti Jesmen" userId="c1d6ee6b-79f9-4ffe-bdc1-e1211f620539" providerId="ADAL" clId="{59B505F0-F163-4015-B4BB-9E22EF53079E}" dt="2023-09-18T04:24:16.904" v="1607" actId="14100"/>
          <ac:spMkLst>
            <pc:docMk/>
            <pc:sldMk cId="3451629681" sldId="275"/>
            <ac:spMk id="11" creationId="{70B28DDF-9C04-0981-CDF7-839713D82B61}"/>
          </ac:spMkLst>
        </pc:spChg>
        <pc:spChg chg="add mod">
          <ac:chgData name="Nor Khairun Aqila Binti Jesmen" userId="c1d6ee6b-79f9-4ffe-bdc1-e1211f620539" providerId="ADAL" clId="{59B505F0-F163-4015-B4BB-9E22EF53079E}" dt="2023-09-18T04:24:38.890" v="1614" actId="1076"/>
          <ac:spMkLst>
            <pc:docMk/>
            <pc:sldMk cId="3451629681" sldId="275"/>
            <ac:spMk id="21" creationId="{2CBF966D-D622-582D-F3D8-57BDFFC78F7D}"/>
          </ac:spMkLst>
        </pc:spChg>
        <pc:spChg chg="add mod">
          <ac:chgData name="Nor Khairun Aqila Binti Jesmen" userId="c1d6ee6b-79f9-4ffe-bdc1-e1211f620539" providerId="ADAL" clId="{59B505F0-F163-4015-B4BB-9E22EF53079E}" dt="2023-09-18T04:31:59.148" v="1814" actId="1076"/>
          <ac:spMkLst>
            <pc:docMk/>
            <pc:sldMk cId="3451629681" sldId="275"/>
            <ac:spMk id="23" creationId="{71C45401-23E4-83AC-2238-3B2EEF13DF6C}"/>
          </ac:spMkLst>
        </pc:spChg>
        <pc:spChg chg="add mod">
          <ac:chgData name="Nor Khairun Aqila Binti Jesmen" userId="c1d6ee6b-79f9-4ffe-bdc1-e1211f620539" providerId="ADAL" clId="{59B505F0-F163-4015-B4BB-9E22EF53079E}" dt="2023-09-18T04:30:46.552" v="1735" actId="14100"/>
          <ac:spMkLst>
            <pc:docMk/>
            <pc:sldMk cId="3451629681" sldId="275"/>
            <ac:spMk id="27" creationId="{F5C805E4-E99F-936C-65C6-55A9EE7C8F59}"/>
          </ac:spMkLst>
        </pc:spChg>
        <pc:spChg chg="add mod">
          <ac:chgData name="Nor Khairun Aqila Binti Jesmen" userId="c1d6ee6b-79f9-4ffe-bdc1-e1211f620539" providerId="ADAL" clId="{59B505F0-F163-4015-B4BB-9E22EF53079E}" dt="2023-09-18T04:32:49.954" v="1847" actId="14100"/>
          <ac:spMkLst>
            <pc:docMk/>
            <pc:sldMk cId="3451629681" sldId="275"/>
            <ac:spMk id="29" creationId="{BB80ADF6-887B-BB89-0F69-B7F41E9ABEBC}"/>
          </ac:spMkLst>
        </pc:spChg>
        <pc:spChg chg="add mod">
          <ac:chgData name="Nor Khairun Aqila Binti Jesmen" userId="c1d6ee6b-79f9-4ffe-bdc1-e1211f620539" providerId="ADAL" clId="{59B505F0-F163-4015-B4BB-9E22EF53079E}" dt="2023-09-18T04:31:04.595" v="1739" actId="14100"/>
          <ac:spMkLst>
            <pc:docMk/>
            <pc:sldMk cId="3451629681" sldId="275"/>
            <ac:spMk id="37" creationId="{CB7DF245-6646-1555-3B9F-CC5FCE8C3DE5}"/>
          </ac:spMkLst>
        </pc:spChg>
        <pc:spChg chg="add mod">
          <ac:chgData name="Nor Khairun Aqila Binti Jesmen" userId="c1d6ee6b-79f9-4ffe-bdc1-e1211f620539" providerId="ADAL" clId="{59B505F0-F163-4015-B4BB-9E22EF53079E}" dt="2023-09-18T04:34:59.489" v="1878" actId="1076"/>
          <ac:spMkLst>
            <pc:docMk/>
            <pc:sldMk cId="3451629681" sldId="275"/>
            <ac:spMk id="39" creationId="{419C9091-3577-7858-28D6-40ADD2995804}"/>
          </ac:spMkLst>
        </pc:spChg>
        <pc:spChg chg="add mod">
          <ac:chgData name="Nor Khairun Aqila Binti Jesmen" userId="c1d6ee6b-79f9-4ffe-bdc1-e1211f620539" providerId="ADAL" clId="{59B505F0-F163-4015-B4BB-9E22EF53079E}" dt="2023-09-18T04:33:25.494" v="1858" actId="14100"/>
          <ac:spMkLst>
            <pc:docMk/>
            <pc:sldMk cId="3451629681" sldId="275"/>
            <ac:spMk id="51" creationId="{EC290543-DDEE-B3C9-72BF-BB04237E500B}"/>
          </ac:spMkLst>
        </pc:spChg>
        <pc:spChg chg="add mod">
          <ac:chgData name="Nor Khairun Aqila Binti Jesmen" userId="c1d6ee6b-79f9-4ffe-bdc1-e1211f620539" providerId="ADAL" clId="{59B505F0-F163-4015-B4BB-9E22EF53079E}" dt="2023-09-18T04:34:51.322" v="1875" actId="14100"/>
          <ac:spMkLst>
            <pc:docMk/>
            <pc:sldMk cId="3451629681" sldId="275"/>
            <ac:spMk id="57" creationId="{6E8E5E8D-F746-D7A4-ED84-F3C292E75B25}"/>
          </ac:spMkLst>
        </pc:spChg>
        <pc:picChg chg="add mod">
          <ac:chgData name="Nor Khairun Aqila Binti Jesmen" userId="c1d6ee6b-79f9-4ffe-bdc1-e1211f620539" providerId="ADAL" clId="{59B505F0-F163-4015-B4BB-9E22EF53079E}" dt="2023-09-18T03:01:08.049" v="476"/>
          <ac:picMkLst>
            <pc:docMk/>
            <pc:sldMk cId="3451629681" sldId="275"/>
            <ac:picMk id="5" creationId="{85FC8040-1209-9431-1DEF-B3C9BFB53329}"/>
          </ac:picMkLst>
        </pc:picChg>
        <pc:picChg chg="add mod">
          <ac:chgData name="Nor Khairun Aqila Binti Jesmen" userId="c1d6ee6b-79f9-4ffe-bdc1-e1211f620539" providerId="ADAL" clId="{59B505F0-F163-4015-B4BB-9E22EF53079E}" dt="2023-09-18T04:33:21.163" v="1857" actId="14100"/>
          <ac:picMkLst>
            <pc:docMk/>
            <pc:sldMk cId="3451629681" sldId="275"/>
            <ac:picMk id="6" creationId="{05E57201-784A-5F65-A8AD-10628F82D1CC}"/>
          </ac:picMkLst>
        </pc:picChg>
        <pc:picChg chg="mod ord modCrop">
          <ac:chgData name="Nor Khairun Aqila Binti Jesmen" userId="c1d6ee6b-79f9-4ffe-bdc1-e1211f620539" providerId="ADAL" clId="{59B505F0-F163-4015-B4BB-9E22EF53079E}" dt="2023-09-18T04:34:06.483" v="1865" actId="1076"/>
          <ac:picMkLst>
            <pc:docMk/>
            <pc:sldMk cId="3451629681" sldId="275"/>
            <ac:picMk id="7" creationId="{23557820-90C4-40B8-2C7C-80845675A56F}"/>
          </ac:picMkLst>
        </pc:picChg>
        <pc:picChg chg="add del mod">
          <ac:chgData name="Nor Khairun Aqila Binti Jesmen" userId="c1d6ee6b-79f9-4ffe-bdc1-e1211f620539" providerId="ADAL" clId="{59B505F0-F163-4015-B4BB-9E22EF53079E}" dt="2023-09-18T03:05:11.221" v="587" actId="478"/>
          <ac:picMkLst>
            <pc:docMk/>
            <pc:sldMk cId="3451629681" sldId="275"/>
            <ac:picMk id="8" creationId="{22E1D59A-5ED5-0292-C9F0-2CDE94EC729D}"/>
          </ac:picMkLst>
        </pc:picChg>
        <pc:picChg chg="add del mod">
          <ac:chgData name="Nor Khairun Aqila Binti Jesmen" userId="c1d6ee6b-79f9-4ffe-bdc1-e1211f620539" providerId="ADAL" clId="{59B505F0-F163-4015-B4BB-9E22EF53079E}" dt="2023-09-18T04:21:24.263" v="1526" actId="478"/>
          <ac:picMkLst>
            <pc:docMk/>
            <pc:sldMk cId="3451629681" sldId="275"/>
            <ac:picMk id="15" creationId="{1E38D184-8777-893A-6E82-171CCAE0AEAA}"/>
          </ac:picMkLst>
        </pc:picChg>
        <pc:picChg chg="add mod modCrop">
          <ac:chgData name="Nor Khairun Aqila Binti Jesmen" userId="c1d6ee6b-79f9-4ffe-bdc1-e1211f620539" providerId="ADAL" clId="{59B505F0-F163-4015-B4BB-9E22EF53079E}" dt="2023-09-18T04:31:59.148" v="1814" actId="1076"/>
          <ac:picMkLst>
            <pc:docMk/>
            <pc:sldMk cId="3451629681" sldId="275"/>
            <ac:picMk id="26" creationId="{8E04AB81-6330-E627-6D1F-428381C03EAF}"/>
          </ac:picMkLst>
        </pc:picChg>
        <pc:picChg chg="add mod modCrop">
          <ac:chgData name="Nor Khairun Aqila Binti Jesmen" userId="c1d6ee6b-79f9-4ffe-bdc1-e1211f620539" providerId="ADAL" clId="{59B505F0-F163-4015-B4BB-9E22EF53079E}" dt="2023-09-18T04:32:55.543" v="1849" actId="1076"/>
          <ac:picMkLst>
            <pc:docMk/>
            <pc:sldMk cId="3451629681" sldId="275"/>
            <ac:picMk id="34" creationId="{38DA8A18-740E-CC07-6159-D616C571DC10}"/>
          </ac:picMkLst>
        </pc:picChg>
        <pc:picChg chg="add del mod">
          <ac:chgData name="Nor Khairun Aqila Binti Jesmen" userId="c1d6ee6b-79f9-4ffe-bdc1-e1211f620539" providerId="ADAL" clId="{59B505F0-F163-4015-B4BB-9E22EF53079E}" dt="2023-09-18T04:33:04.165" v="1851"/>
          <ac:picMkLst>
            <pc:docMk/>
            <pc:sldMk cId="3451629681" sldId="275"/>
            <ac:picMk id="49" creationId="{09CA69FE-8C70-E8D7-B394-E63892E3291C}"/>
          </ac:picMkLst>
        </pc:picChg>
        <pc:picChg chg="add mod modCrop">
          <ac:chgData name="Nor Khairun Aqila Binti Jesmen" userId="c1d6ee6b-79f9-4ffe-bdc1-e1211f620539" providerId="ADAL" clId="{59B505F0-F163-4015-B4BB-9E22EF53079E}" dt="2023-09-18T04:35:04.709" v="1879" actId="1076"/>
          <ac:picMkLst>
            <pc:docMk/>
            <pc:sldMk cId="3451629681" sldId="275"/>
            <ac:picMk id="56" creationId="{9B423A08-D366-2F61-19D1-61E2EA16F384}"/>
          </ac:picMkLst>
        </pc:picChg>
        <pc:cxnChg chg="add mod">
          <ac:chgData name="Nor Khairun Aqila Binti Jesmen" userId="c1d6ee6b-79f9-4ffe-bdc1-e1211f620539" providerId="ADAL" clId="{59B505F0-F163-4015-B4BB-9E22EF53079E}" dt="2023-09-18T04:24:16.904" v="1607" actId="14100"/>
          <ac:cxnSpMkLst>
            <pc:docMk/>
            <pc:sldMk cId="3451629681" sldId="275"/>
            <ac:cxnSpMk id="10" creationId="{B179C8E7-20E3-16F9-6858-1BE63D4AE77C}"/>
          </ac:cxnSpMkLst>
        </pc:cxnChg>
        <pc:cxnChg chg="add mod">
          <ac:chgData name="Nor Khairun Aqila Binti Jesmen" userId="c1d6ee6b-79f9-4ffe-bdc1-e1211f620539" providerId="ADAL" clId="{59B505F0-F163-4015-B4BB-9E22EF53079E}" dt="2023-09-18T04:31:59.148" v="1814" actId="1076"/>
          <ac:cxnSpMkLst>
            <pc:docMk/>
            <pc:sldMk cId="3451629681" sldId="275"/>
            <ac:cxnSpMk id="22" creationId="{AF2656A1-BA15-7F0F-FCD1-FE96E8284E44}"/>
          </ac:cxnSpMkLst>
        </pc:cxnChg>
        <pc:cxnChg chg="add mod">
          <ac:chgData name="Nor Khairun Aqila Binti Jesmen" userId="c1d6ee6b-79f9-4ffe-bdc1-e1211f620539" providerId="ADAL" clId="{59B505F0-F163-4015-B4BB-9E22EF53079E}" dt="2023-09-18T04:32:49.954" v="1847" actId="14100"/>
          <ac:cxnSpMkLst>
            <pc:docMk/>
            <pc:sldMk cId="3451629681" sldId="275"/>
            <ac:cxnSpMk id="28" creationId="{76969906-C000-24AF-7CC6-71B21067D55F}"/>
          </ac:cxnSpMkLst>
        </pc:cxnChg>
        <pc:cxnChg chg="add mod">
          <ac:chgData name="Nor Khairun Aqila Binti Jesmen" userId="c1d6ee6b-79f9-4ffe-bdc1-e1211f620539" providerId="ADAL" clId="{59B505F0-F163-4015-B4BB-9E22EF53079E}" dt="2023-09-18T04:34:59.489" v="1878" actId="1076"/>
          <ac:cxnSpMkLst>
            <pc:docMk/>
            <pc:sldMk cId="3451629681" sldId="275"/>
            <ac:cxnSpMk id="38" creationId="{CBDD6150-7066-29F6-0FDA-320B66F20117}"/>
          </ac:cxnSpMkLst>
        </pc:cxnChg>
        <pc:cxnChg chg="add del mod">
          <ac:chgData name="Nor Khairun Aqila Binti Jesmen" userId="c1d6ee6b-79f9-4ffe-bdc1-e1211f620539" providerId="ADAL" clId="{59B505F0-F163-4015-B4BB-9E22EF53079E}" dt="2023-09-18T04:33:04.165" v="1851"/>
          <ac:cxnSpMkLst>
            <pc:docMk/>
            <pc:sldMk cId="3451629681" sldId="275"/>
            <ac:cxnSpMk id="50" creationId="{3121FA1D-7149-418C-B755-7AE9E1F0A666}"/>
          </ac:cxnSpMkLst>
        </pc:cxnChg>
        <pc:cxnChg chg="add mod">
          <ac:chgData name="Nor Khairun Aqila Binti Jesmen" userId="c1d6ee6b-79f9-4ffe-bdc1-e1211f620539" providerId="ADAL" clId="{59B505F0-F163-4015-B4BB-9E22EF53079E}" dt="2023-09-18T04:33:31.990" v="1860" actId="14100"/>
          <ac:cxnSpMkLst>
            <pc:docMk/>
            <pc:sldMk cId="3451629681" sldId="275"/>
            <ac:cxnSpMk id="52" creationId="{B4D0FAD7-31F6-7A53-BA4C-54C57A46EE1F}"/>
          </ac:cxnSpMkLst>
        </pc:cxnChg>
        <pc:cxnChg chg="add mod">
          <ac:chgData name="Nor Khairun Aqila Binti Jesmen" userId="c1d6ee6b-79f9-4ffe-bdc1-e1211f620539" providerId="ADAL" clId="{59B505F0-F163-4015-B4BB-9E22EF53079E}" dt="2023-09-18T04:34:59.489" v="1878" actId="1076"/>
          <ac:cxnSpMkLst>
            <pc:docMk/>
            <pc:sldMk cId="3451629681" sldId="275"/>
            <ac:cxnSpMk id="58" creationId="{54187BD2-77AE-1777-74FD-59C0F9BB0BDC}"/>
          </ac:cxnSpMkLst>
        </pc:cxnChg>
      </pc:sldChg>
      <pc:sldChg chg="addSp delSp modSp add mod">
        <pc:chgData name="Nor Khairun Aqila Binti Jesmen" userId="c1d6ee6b-79f9-4ffe-bdc1-e1211f620539" providerId="ADAL" clId="{59B505F0-F163-4015-B4BB-9E22EF53079E}" dt="2023-09-18T02:53:08.998" v="414"/>
        <pc:sldMkLst>
          <pc:docMk/>
          <pc:sldMk cId="1144236079" sldId="276"/>
        </pc:sldMkLst>
        <pc:spChg chg="mod">
          <ac:chgData name="Nor Khairun Aqila Binti Jesmen" userId="c1d6ee6b-79f9-4ffe-bdc1-e1211f620539" providerId="ADAL" clId="{59B505F0-F163-4015-B4BB-9E22EF53079E}" dt="2023-09-18T02:53:00.957" v="412" actId="20577"/>
          <ac:spMkLst>
            <pc:docMk/>
            <pc:sldMk cId="1144236079" sldId="276"/>
            <ac:spMk id="2" creationId="{E88CA076-C791-E6A3-C218-4F4E02614914}"/>
          </ac:spMkLst>
        </pc:spChg>
        <pc:picChg chg="del">
          <ac:chgData name="Nor Khairun Aqila Binti Jesmen" userId="c1d6ee6b-79f9-4ffe-bdc1-e1211f620539" providerId="ADAL" clId="{59B505F0-F163-4015-B4BB-9E22EF53079E}" dt="2023-09-18T02:52:49.946" v="393" actId="478"/>
          <ac:picMkLst>
            <pc:docMk/>
            <pc:sldMk cId="1144236079" sldId="276"/>
            <ac:picMk id="5" creationId="{382C6C8D-73E1-24ED-57A9-871C66B5176A}"/>
          </ac:picMkLst>
        </pc:picChg>
        <pc:picChg chg="add mod">
          <ac:chgData name="Nor Khairun Aqila Binti Jesmen" userId="c1d6ee6b-79f9-4ffe-bdc1-e1211f620539" providerId="ADAL" clId="{59B505F0-F163-4015-B4BB-9E22EF53079E}" dt="2023-09-18T02:53:08.998" v="414"/>
          <ac:picMkLst>
            <pc:docMk/>
            <pc:sldMk cId="1144236079" sldId="276"/>
            <ac:picMk id="6" creationId="{D7352781-97BA-FF0E-72CB-01EFBEF4D03B}"/>
          </ac:picMkLst>
        </pc:picChg>
        <pc:picChg chg="add mod">
          <ac:chgData name="Nor Khairun Aqila Binti Jesmen" userId="c1d6ee6b-79f9-4ffe-bdc1-e1211f620539" providerId="ADAL" clId="{59B505F0-F163-4015-B4BB-9E22EF53079E}" dt="2023-09-18T02:53:08.998" v="414"/>
          <ac:picMkLst>
            <pc:docMk/>
            <pc:sldMk cId="1144236079" sldId="276"/>
            <ac:picMk id="7" creationId="{C17FCA39-14EB-F409-7493-D5D2031423AC}"/>
          </ac:picMkLst>
        </pc:picChg>
      </pc:sldChg>
      <pc:sldChg chg="new del">
        <pc:chgData name="Nor Khairun Aqila Binti Jesmen" userId="c1d6ee6b-79f9-4ffe-bdc1-e1211f620539" providerId="ADAL" clId="{59B505F0-F163-4015-B4BB-9E22EF53079E}" dt="2023-09-18T02:52:44.606" v="391" actId="47"/>
        <pc:sldMkLst>
          <pc:docMk/>
          <pc:sldMk cId="2279340874" sldId="276"/>
        </pc:sldMkLst>
      </pc:sldChg>
      <pc:sldChg chg="addSp modSp del mod">
        <pc:chgData name="Nor Khairun Aqila Binti Jesmen" userId="c1d6ee6b-79f9-4ffe-bdc1-e1211f620539" providerId="ADAL" clId="{59B505F0-F163-4015-B4BB-9E22EF53079E}" dt="2023-09-18T02:48:57.130" v="317" actId="47"/>
        <pc:sldMkLst>
          <pc:docMk/>
          <pc:sldMk cId="3786594433" sldId="276"/>
        </pc:sldMkLst>
        <pc:spChg chg="mod">
          <ac:chgData name="Nor Khairun Aqila Binti Jesmen" userId="c1d6ee6b-79f9-4ffe-bdc1-e1211f620539" providerId="ADAL" clId="{59B505F0-F163-4015-B4BB-9E22EF53079E}" dt="2023-09-18T02:22:04.639" v="313" actId="404"/>
          <ac:spMkLst>
            <pc:docMk/>
            <pc:sldMk cId="3786594433" sldId="276"/>
            <ac:spMk id="4" creationId="{AB2DDFAA-91DC-738C-C1C6-638AB2175C1C}"/>
          </ac:spMkLst>
        </pc:spChg>
        <pc:spChg chg="add mod">
          <ac:chgData name="Nor Khairun Aqila Binti Jesmen" userId="c1d6ee6b-79f9-4ffe-bdc1-e1211f620539" providerId="ADAL" clId="{59B505F0-F163-4015-B4BB-9E22EF53079E}" dt="2023-09-18T02:22:05.964" v="314"/>
          <ac:spMkLst>
            <pc:docMk/>
            <pc:sldMk cId="3786594433" sldId="276"/>
            <ac:spMk id="5" creationId="{75F1B113-A785-8B89-580B-2661A3094200}"/>
          </ac:spMkLst>
        </pc:spChg>
        <pc:spChg chg="add mod">
          <ac:chgData name="Nor Khairun Aqila Binti Jesmen" userId="c1d6ee6b-79f9-4ffe-bdc1-e1211f620539" providerId="ADAL" clId="{59B505F0-F163-4015-B4BB-9E22EF53079E}" dt="2023-09-18T02:22:05.964" v="314"/>
          <ac:spMkLst>
            <pc:docMk/>
            <pc:sldMk cId="3786594433" sldId="276"/>
            <ac:spMk id="6" creationId="{49F7C035-6B1B-F485-EED3-1EBF4FB31C5D}"/>
          </ac:spMkLst>
        </pc:spChg>
      </pc:sldChg>
      <pc:sldChg chg="addSp delSp modSp add mod">
        <pc:chgData name="Nor Khairun Aqila Binti Jesmen" userId="c1d6ee6b-79f9-4ffe-bdc1-e1211f620539" providerId="ADAL" clId="{59B505F0-F163-4015-B4BB-9E22EF53079E}" dt="2023-09-18T03:03:59.926" v="572"/>
        <pc:sldMkLst>
          <pc:docMk/>
          <pc:sldMk cId="1067466202" sldId="277"/>
        </pc:sldMkLst>
        <pc:spChg chg="mod">
          <ac:chgData name="Nor Khairun Aqila Binti Jesmen" userId="c1d6ee6b-79f9-4ffe-bdc1-e1211f620539" providerId="ADAL" clId="{59B505F0-F163-4015-B4BB-9E22EF53079E}" dt="2023-09-18T03:00:31.912" v="465" actId="20577"/>
          <ac:spMkLst>
            <pc:docMk/>
            <pc:sldMk cId="1067466202" sldId="277"/>
            <ac:spMk id="2" creationId="{E88CA076-C791-E6A3-C218-4F4E02614914}"/>
          </ac:spMkLst>
        </pc:spChg>
        <pc:picChg chg="add mod">
          <ac:chgData name="Nor Khairun Aqila Binti Jesmen" userId="c1d6ee6b-79f9-4ffe-bdc1-e1211f620539" providerId="ADAL" clId="{59B505F0-F163-4015-B4BB-9E22EF53079E}" dt="2023-09-18T03:00:06.971" v="441"/>
          <ac:picMkLst>
            <pc:docMk/>
            <pc:sldMk cId="1067466202" sldId="277"/>
            <ac:picMk id="5" creationId="{44C19D2A-E5C1-90E9-6691-C96C206C8A33}"/>
          </ac:picMkLst>
        </pc:picChg>
        <pc:picChg chg="del">
          <ac:chgData name="Nor Khairun Aqila Binti Jesmen" userId="c1d6ee6b-79f9-4ffe-bdc1-e1211f620539" providerId="ADAL" clId="{59B505F0-F163-4015-B4BB-9E22EF53079E}" dt="2023-09-18T02:59:53.556" v="422" actId="478"/>
          <ac:picMkLst>
            <pc:docMk/>
            <pc:sldMk cId="1067466202" sldId="277"/>
            <ac:picMk id="6" creationId="{1888BCED-59EA-8998-7068-5C1F0DCAAE0F}"/>
          </ac:picMkLst>
        </pc:picChg>
        <pc:picChg chg="add mod">
          <ac:chgData name="Nor Khairun Aqila Binti Jesmen" userId="c1d6ee6b-79f9-4ffe-bdc1-e1211f620539" providerId="ADAL" clId="{59B505F0-F163-4015-B4BB-9E22EF53079E}" dt="2023-09-18T03:03:59.926" v="572"/>
          <ac:picMkLst>
            <pc:docMk/>
            <pc:sldMk cId="1067466202" sldId="277"/>
            <ac:picMk id="7" creationId="{19FBF62C-0281-7582-A868-6122715402A0}"/>
          </ac:picMkLst>
        </pc:picChg>
      </pc:sldChg>
      <pc:sldChg chg="addSp delSp modSp del mod">
        <pc:chgData name="Nor Khairun Aqila Binti Jesmen" userId="c1d6ee6b-79f9-4ffe-bdc1-e1211f620539" providerId="ADAL" clId="{59B505F0-F163-4015-B4BB-9E22EF53079E}" dt="2023-09-18T02:49:01.595" v="327" actId="47"/>
        <pc:sldMkLst>
          <pc:docMk/>
          <pc:sldMk cId="4122943718" sldId="277"/>
        </pc:sldMkLst>
        <pc:spChg chg="add mod">
          <ac:chgData name="Nor Khairun Aqila Binti Jesmen" userId="c1d6ee6b-79f9-4ffe-bdc1-e1211f620539" providerId="ADAL" clId="{59B505F0-F163-4015-B4BB-9E22EF53079E}" dt="2023-09-18T02:14:04.814" v="13" actId="1076"/>
          <ac:spMkLst>
            <pc:docMk/>
            <pc:sldMk cId="4122943718" sldId="277"/>
            <ac:spMk id="3" creationId="{F1635183-116A-EADA-F9FB-01C492C34EEA}"/>
          </ac:spMkLst>
        </pc:spChg>
        <pc:spChg chg="add mod">
          <ac:chgData name="Nor Khairun Aqila Binti Jesmen" userId="c1d6ee6b-79f9-4ffe-bdc1-e1211f620539" providerId="ADAL" clId="{59B505F0-F163-4015-B4BB-9E22EF53079E}" dt="2023-09-18T02:14:04.814" v="13" actId="1076"/>
          <ac:spMkLst>
            <pc:docMk/>
            <pc:sldMk cId="4122943718" sldId="277"/>
            <ac:spMk id="4" creationId="{E1816A24-A73F-68AF-96C8-77F511D62B4E}"/>
          </ac:spMkLst>
        </pc:spChg>
        <pc:spChg chg="add mod">
          <ac:chgData name="Nor Khairun Aqila Binti Jesmen" userId="c1d6ee6b-79f9-4ffe-bdc1-e1211f620539" providerId="ADAL" clId="{59B505F0-F163-4015-B4BB-9E22EF53079E}" dt="2023-09-18T02:21:09.666" v="292"/>
          <ac:spMkLst>
            <pc:docMk/>
            <pc:sldMk cId="4122943718" sldId="277"/>
            <ac:spMk id="5" creationId="{27266E87-F98D-B93C-7406-2E2503541032}"/>
          </ac:spMkLst>
        </pc:spChg>
        <pc:spChg chg="add mod">
          <ac:chgData name="Nor Khairun Aqila Binti Jesmen" userId="c1d6ee6b-79f9-4ffe-bdc1-e1211f620539" providerId="ADAL" clId="{59B505F0-F163-4015-B4BB-9E22EF53079E}" dt="2023-09-18T02:21:09.666" v="292"/>
          <ac:spMkLst>
            <pc:docMk/>
            <pc:sldMk cId="4122943718" sldId="277"/>
            <ac:spMk id="7" creationId="{B06075F9-239C-F3CC-3C88-6EECAC311E5F}"/>
          </ac:spMkLst>
        </pc:spChg>
        <pc:spChg chg="del">
          <ac:chgData name="Nor Khairun Aqila Binti Jesmen" userId="c1d6ee6b-79f9-4ffe-bdc1-e1211f620539" providerId="ADAL" clId="{59B505F0-F163-4015-B4BB-9E22EF53079E}" dt="2023-09-18T02:13:54.734" v="10" actId="478"/>
          <ac:spMkLst>
            <pc:docMk/>
            <pc:sldMk cId="4122943718" sldId="277"/>
            <ac:spMk id="8" creationId="{59104DA3-4D49-181B-3ADA-AA3D418C8096}"/>
          </ac:spMkLst>
        </pc:spChg>
        <pc:spChg chg="del">
          <ac:chgData name="Nor Khairun Aqila Binti Jesmen" userId="c1d6ee6b-79f9-4ffe-bdc1-e1211f620539" providerId="ADAL" clId="{59B505F0-F163-4015-B4BB-9E22EF53079E}" dt="2023-09-18T02:13:57.336" v="11" actId="478"/>
          <ac:spMkLst>
            <pc:docMk/>
            <pc:sldMk cId="4122943718" sldId="277"/>
            <ac:spMk id="9" creationId="{B2FDFCA6-883F-002E-687F-B5D90DBC23DD}"/>
          </ac:spMkLst>
        </pc:spChg>
        <pc:spChg chg="mod">
          <ac:chgData name="Nor Khairun Aqila Binti Jesmen" userId="c1d6ee6b-79f9-4ffe-bdc1-e1211f620539" providerId="ADAL" clId="{59B505F0-F163-4015-B4BB-9E22EF53079E}" dt="2023-09-18T02:21:08.978" v="291" actId="404"/>
          <ac:spMkLst>
            <pc:docMk/>
            <pc:sldMk cId="4122943718" sldId="277"/>
            <ac:spMk id="10" creationId="{B881C5CB-C8D4-4529-BB26-9BC5CDE51CCE}"/>
          </ac:spMkLst>
        </pc:spChg>
      </pc:sldChg>
      <pc:sldChg chg="addSp delSp modSp add mod">
        <pc:chgData name="Nor Khairun Aqila Binti Jesmen" userId="c1d6ee6b-79f9-4ffe-bdc1-e1211f620539" providerId="ADAL" clId="{59B505F0-F163-4015-B4BB-9E22EF53079E}" dt="2023-09-18T03:04:10.709" v="575"/>
        <pc:sldMkLst>
          <pc:docMk/>
          <pc:sldMk cId="1487173455" sldId="278"/>
        </pc:sldMkLst>
        <pc:spChg chg="mod">
          <ac:chgData name="Nor Khairun Aqila Binti Jesmen" userId="c1d6ee6b-79f9-4ffe-bdc1-e1211f620539" providerId="ADAL" clId="{59B505F0-F163-4015-B4BB-9E22EF53079E}" dt="2023-09-18T03:00:24.207" v="453" actId="20577"/>
          <ac:spMkLst>
            <pc:docMk/>
            <pc:sldMk cId="1487173455" sldId="278"/>
            <ac:spMk id="2" creationId="{E88CA076-C791-E6A3-C218-4F4E02614914}"/>
          </ac:spMkLst>
        </pc:spChg>
        <pc:picChg chg="del">
          <ac:chgData name="Nor Khairun Aqila Binti Jesmen" userId="c1d6ee6b-79f9-4ffe-bdc1-e1211f620539" providerId="ADAL" clId="{59B505F0-F163-4015-B4BB-9E22EF53079E}" dt="2023-09-18T03:00:19.258" v="443" actId="478"/>
          <ac:picMkLst>
            <pc:docMk/>
            <pc:sldMk cId="1487173455" sldId="278"/>
            <ac:picMk id="5" creationId="{44C19D2A-E5C1-90E9-6691-C96C206C8A33}"/>
          </ac:picMkLst>
        </pc:picChg>
        <pc:picChg chg="add mod">
          <ac:chgData name="Nor Khairun Aqila Binti Jesmen" userId="c1d6ee6b-79f9-4ffe-bdc1-e1211f620539" providerId="ADAL" clId="{59B505F0-F163-4015-B4BB-9E22EF53079E}" dt="2023-09-18T03:00:38.198" v="467"/>
          <ac:picMkLst>
            <pc:docMk/>
            <pc:sldMk cId="1487173455" sldId="278"/>
            <ac:picMk id="6" creationId="{7167686A-B09D-5165-FE69-44D9E9D8834A}"/>
          </ac:picMkLst>
        </pc:picChg>
        <pc:picChg chg="add mod">
          <ac:chgData name="Nor Khairun Aqila Binti Jesmen" userId="c1d6ee6b-79f9-4ffe-bdc1-e1211f620539" providerId="ADAL" clId="{59B505F0-F163-4015-B4BB-9E22EF53079E}" dt="2023-09-18T03:04:10.709" v="575"/>
          <ac:picMkLst>
            <pc:docMk/>
            <pc:sldMk cId="1487173455" sldId="278"/>
            <ac:picMk id="7" creationId="{FEB7A3DC-DCE3-1331-D065-F680BC84DE2B}"/>
          </ac:picMkLst>
        </pc:picChg>
      </pc:sldChg>
      <pc:sldChg chg="addSp delSp modSp del mod">
        <pc:chgData name="Nor Khairun Aqila Binti Jesmen" userId="c1d6ee6b-79f9-4ffe-bdc1-e1211f620539" providerId="ADAL" clId="{59B505F0-F163-4015-B4BB-9E22EF53079E}" dt="2023-09-18T02:49:02.716" v="330" actId="47"/>
        <pc:sldMkLst>
          <pc:docMk/>
          <pc:sldMk cId="2008377926" sldId="278"/>
        </pc:sldMkLst>
        <pc:spChg chg="add mod">
          <ac:chgData name="Nor Khairun Aqila Binti Jesmen" userId="c1d6ee6b-79f9-4ffe-bdc1-e1211f620539" providerId="ADAL" clId="{59B505F0-F163-4015-B4BB-9E22EF53079E}" dt="2023-09-18T02:16:45.808" v="122" actId="14100"/>
          <ac:spMkLst>
            <pc:docMk/>
            <pc:sldMk cId="2008377926" sldId="278"/>
            <ac:spMk id="3" creationId="{74EFEB4B-20B4-7986-A9BC-AB6E11AF464D}"/>
          </ac:spMkLst>
        </pc:spChg>
        <pc:spChg chg="add mod">
          <ac:chgData name="Nor Khairun Aqila Binti Jesmen" userId="c1d6ee6b-79f9-4ffe-bdc1-e1211f620539" providerId="ADAL" clId="{59B505F0-F163-4015-B4BB-9E22EF53079E}" dt="2023-09-18T02:17:09.670" v="196" actId="20577"/>
          <ac:spMkLst>
            <pc:docMk/>
            <pc:sldMk cId="2008377926" sldId="278"/>
            <ac:spMk id="4" creationId="{DB4B946E-52BB-D261-8E5F-21A331722DDE}"/>
          </ac:spMkLst>
        </pc:spChg>
        <pc:spChg chg="del">
          <ac:chgData name="Nor Khairun Aqila Binti Jesmen" userId="c1d6ee6b-79f9-4ffe-bdc1-e1211f620539" providerId="ADAL" clId="{59B505F0-F163-4015-B4BB-9E22EF53079E}" dt="2023-09-18T02:16:39.976" v="120" actId="478"/>
          <ac:spMkLst>
            <pc:docMk/>
            <pc:sldMk cId="2008377926" sldId="278"/>
            <ac:spMk id="7" creationId="{302391E1-8B5B-7653-AFFD-273FD1388D85}"/>
          </ac:spMkLst>
        </pc:spChg>
        <pc:spChg chg="del">
          <ac:chgData name="Nor Khairun Aqila Binti Jesmen" userId="c1d6ee6b-79f9-4ffe-bdc1-e1211f620539" providerId="ADAL" clId="{59B505F0-F163-4015-B4BB-9E22EF53079E}" dt="2023-09-18T02:16:50.811" v="124" actId="478"/>
          <ac:spMkLst>
            <pc:docMk/>
            <pc:sldMk cId="2008377926" sldId="278"/>
            <ac:spMk id="8" creationId="{890025FF-730B-0660-E95E-948399ADFF9B}"/>
          </ac:spMkLst>
        </pc:spChg>
        <pc:spChg chg="del">
          <ac:chgData name="Nor Khairun Aqila Binti Jesmen" userId="c1d6ee6b-79f9-4ffe-bdc1-e1211f620539" providerId="ADAL" clId="{59B505F0-F163-4015-B4BB-9E22EF53079E}" dt="2023-09-18T02:17:15.606" v="198" actId="478"/>
          <ac:spMkLst>
            <pc:docMk/>
            <pc:sldMk cId="2008377926" sldId="278"/>
            <ac:spMk id="9" creationId="{9AE15984-1624-B1A8-07D4-A25713F809D1}"/>
          </ac:spMkLst>
        </pc:spChg>
        <pc:spChg chg="del">
          <ac:chgData name="Nor Khairun Aqila Binti Jesmen" userId="c1d6ee6b-79f9-4ffe-bdc1-e1211f620539" providerId="ADAL" clId="{59B505F0-F163-4015-B4BB-9E22EF53079E}" dt="2023-09-18T02:17:13.331" v="197" actId="478"/>
          <ac:spMkLst>
            <pc:docMk/>
            <pc:sldMk cId="2008377926" sldId="278"/>
            <ac:spMk id="10" creationId="{2AA8D6F1-B1F3-891A-676D-FE58E8359FAB}"/>
          </ac:spMkLst>
        </pc:spChg>
        <pc:spChg chg="mod">
          <ac:chgData name="Nor Khairun Aqila Binti Jesmen" userId="c1d6ee6b-79f9-4ffe-bdc1-e1211f620539" providerId="ADAL" clId="{59B505F0-F163-4015-B4BB-9E22EF53079E}" dt="2023-09-18T02:20:54.919" v="286" actId="404"/>
          <ac:spMkLst>
            <pc:docMk/>
            <pc:sldMk cId="2008377926" sldId="278"/>
            <ac:spMk id="11" creationId="{5934B63F-1FF2-6D12-2D68-FE80A0F1482C}"/>
          </ac:spMkLst>
        </pc:spChg>
        <pc:spChg chg="add mod">
          <ac:chgData name="Nor Khairun Aqila Binti Jesmen" userId="c1d6ee6b-79f9-4ffe-bdc1-e1211f620539" providerId="ADAL" clId="{59B505F0-F163-4015-B4BB-9E22EF53079E}" dt="2023-09-18T02:20:52.561" v="285"/>
          <ac:spMkLst>
            <pc:docMk/>
            <pc:sldMk cId="2008377926" sldId="278"/>
            <ac:spMk id="12" creationId="{82AD1C6C-4E01-F614-6B13-74ECD6860162}"/>
          </ac:spMkLst>
        </pc:spChg>
        <pc:spChg chg="add mod">
          <ac:chgData name="Nor Khairun Aqila Binti Jesmen" userId="c1d6ee6b-79f9-4ffe-bdc1-e1211f620539" providerId="ADAL" clId="{59B505F0-F163-4015-B4BB-9E22EF53079E}" dt="2023-09-18T02:20:52.561" v="285"/>
          <ac:spMkLst>
            <pc:docMk/>
            <pc:sldMk cId="2008377926" sldId="278"/>
            <ac:spMk id="13" creationId="{578C2797-F8EC-CAA5-7D92-BB5CDE436EC4}"/>
          </ac:spMkLst>
        </pc:spChg>
        <pc:picChg chg="add mod modCrop">
          <ac:chgData name="Nor Khairun Aqila Binti Jesmen" userId="c1d6ee6b-79f9-4ffe-bdc1-e1211f620539" providerId="ADAL" clId="{59B505F0-F163-4015-B4BB-9E22EF53079E}" dt="2023-09-18T02:17:35.101" v="200" actId="732"/>
          <ac:picMkLst>
            <pc:docMk/>
            <pc:sldMk cId="2008377926" sldId="278"/>
            <ac:picMk id="5" creationId="{D695DC3A-1CC5-5165-87B9-93CA5AE13B8D}"/>
          </ac:picMkLst>
        </pc:picChg>
      </pc:sldChg>
      <pc:sldChg chg="addSp delSp modSp add mod">
        <pc:chgData name="Nor Khairun Aqila Binti Jesmen" userId="c1d6ee6b-79f9-4ffe-bdc1-e1211f620539" providerId="ADAL" clId="{59B505F0-F163-4015-B4BB-9E22EF53079E}" dt="2023-09-18T03:04:32.309" v="579"/>
        <pc:sldMkLst>
          <pc:docMk/>
          <pc:sldMk cId="403091468" sldId="279"/>
        </pc:sldMkLst>
        <pc:spChg chg="mod">
          <ac:chgData name="Nor Khairun Aqila Binti Jesmen" userId="c1d6ee6b-79f9-4ffe-bdc1-e1211f620539" providerId="ADAL" clId="{59B505F0-F163-4015-B4BB-9E22EF53079E}" dt="2023-09-18T03:00:47.342" v="470" actId="6549"/>
          <ac:spMkLst>
            <pc:docMk/>
            <pc:sldMk cId="403091468" sldId="279"/>
            <ac:spMk id="2" creationId="{E88CA076-C791-E6A3-C218-4F4E02614914}"/>
          </ac:spMkLst>
        </pc:spChg>
        <pc:picChg chg="add mod">
          <ac:chgData name="Nor Khairun Aqila Binti Jesmen" userId="c1d6ee6b-79f9-4ffe-bdc1-e1211f620539" providerId="ADAL" clId="{59B505F0-F163-4015-B4BB-9E22EF53079E}" dt="2023-09-18T03:00:51.368" v="472"/>
          <ac:picMkLst>
            <pc:docMk/>
            <pc:sldMk cId="403091468" sldId="279"/>
            <ac:picMk id="5" creationId="{FA83337E-8D5F-F33D-497B-061AA4A06961}"/>
          </ac:picMkLst>
        </pc:picChg>
        <pc:picChg chg="del">
          <ac:chgData name="Nor Khairun Aqila Binti Jesmen" userId="c1d6ee6b-79f9-4ffe-bdc1-e1211f620539" providerId="ADAL" clId="{59B505F0-F163-4015-B4BB-9E22EF53079E}" dt="2023-09-18T03:00:44.209" v="469" actId="478"/>
          <ac:picMkLst>
            <pc:docMk/>
            <pc:sldMk cId="403091468" sldId="279"/>
            <ac:picMk id="6" creationId="{7167686A-B09D-5165-FE69-44D9E9D8834A}"/>
          </ac:picMkLst>
        </pc:picChg>
        <pc:picChg chg="add mod">
          <ac:chgData name="Nor Khairun Aqila Binti Jesmen" userId="c1d6ee6b-79f9-4ffe-bdc1-e1211f620539" providerId="ADAL" clId="{59B505F0-F163-4015-B4BB-9E22EF53079E}" dt="2023-09-18T03:04:32.309" v="579"/>
          <ac:picMkLst>
            <pc:docMk/>
            <pc:sldMk cId="403091468" sldId="279"/>
            <ac:picMk id="7" creationId="{9EADE5D0-588C-5C11-06F4-7F4F57D24DA1}"/>
          </ac:picMkLst>
        </pc:picChg>
      </pc:sldChg>
      <pc:sldChg chg="addSp delSp modSp del mod">
        <pc:chgData name="Nor Khairun Aqila Binti Jesmen" userId="c1d6ee6b-79f9-4ffe-bdc1-e1211f620539" providerId="ADAL" clId="{59B505F0-F163-4015-B4BB-9E22EF53079E}" dt="2023-09-18T02:49:02.359" v="329" actId="47"/>
        <pc:sldMkLst>
          <pc:docMk/>
          <pc:sldMk cId="2377531248" sldId="279"/>
        </pc:sldMkLst>
        <pc:spChg chg="del">
          <ac:chgData name="Nor Khairun Aqila Binti Jesmen" userId="c1d6ee6b-79f9-4ffe-bdc1-e1211f620539" providerId="ADAL" clId="{59B505F0-F163-4015-B4BB-9E22EF53079E}" dt="2023-09-18T02:16:08.474" v="94" actId="478"/>
          <ac:spMkLst>
            <pc:docMk/>
            <pc:sldMk cId="2377531248" sldId="279"/>
            <ac:spMk id="4" creationId="{3416F834-B788-EEB9-141E-93FB1A4B24D6}"/>
          </ac:spMkLst>
        </pc:spChg>
        <pc:spChg chg="del">
          <ac:chgData name="Nor Khairun Aqila Binti Jesmen" userId="c1d6ee6b-79f9-4ffe-bdc1-e1211f620539" providerId="ADAL" clId="{59B505F0-F163-4015-B4BB-9E22EF53079E}" dt="2023-09-18T02:16:21.978" v="118" actId="478"/>
          <ac:spMkLst>
            <pc:docMk/>
            <pc:sldMk cId="2377531248" sldId="279"/>
            <ac:spMk id="5" creationId="{043E852F-82D0-0D38-273C-2BDA35CC7B01}"/>
          </ac:spMkLst>
        </pc:spChg>
        <pc:spChg chg="mod">
          <ac:chgData name="Nor Khairun Aqila Binti Jesmen" userId="c1d6ee6b-79f9-4ffe-bdc1-e1211f620539" providerId="ADAL" clId="{59B505F0-F163-4015-B4BB-9E22EF53079E}" dt="2023-09-18T02:20:59.439" v="287" actId="404"/>
          <ac:spMkLst>
            <pc:docMk/>
            <pc:sldMk cId="2377531248" sldId="279"/>
            <ac:spMk id="6" creationId="{8D345DF3-333A-14A8-FF4D-C416D07BA155}"/>
          </ac:spMkLst>
        </pc:spChg>
        <pc:spChg chg="add mod">
          <ac:chgData name="Nor Khairun Aqila Binti Jesmen" userId="c1d6ee6b-79f9-4ffe-bdc1-e1211f620539" providerId="ADAL" clId="{59B505F0-F163-4015-B4BB-9E22EF53079E}" dt="2023-09-18T02:16:02.922" v="93"/>
          <ac:spMkLst>
            <pc:docMk/>
            <pc:sldMk cId="2377531248" sldId="279"/>
            <ac:spMk id="7" creationId="{86902CC7-AEAF-FCB2-6BDC-8CFA17F48009}"/>
          </ac:spMkLst>
        </pc:spChg>
        <pc:spChg chg="add mod">
          <ac:chgData name="Nor Khairun Aqila Binti Jesmen" userId="c1d6ee6b-79f9-4ffe-bdc1-e1211f620539" providerId="ADAL" clId="{59B505F0-F163-4015-B4BB-9E22EF53079E}" dt="2023-09-18T02:16:17.391" v="117" actId="20577"/>
          <ac:spMkLst>
            <pc:docMk/>
            <pc:sldMk cId="2377531248" sldId="279"/>
            <ac:spMk id="8" creationId="{1A2AAF94-8516-27F0-1531-61F5196E5766}"/>
          </ac:spMkLst>
        </pc:spChg>
        <pc:spChg chg="add mod">
          <ac:chgData name="Nor Khairun Aqila Binti Jesmen" userId="c1d6ee6b-79f9-4ffe-bdc1-e1211f620539" providerId="ADAL" clId="{59B505F0-F163-4015-B4BB-9E22EF53079E}" dt="2023-09-18T02:21:00.342" v="288"/>
          <ac:spMkLst>
            <pc:docMk/>
            <pc:sldMk cId="2377531248" sldId="279"/>
            <ac:spMk id="9" creationId="{971B4C5D-174C-EF75-F6C0-F785B8840F7F}"/>
          </ac:spMkLst>
        </pc:spChg>
        <pc:spChg chg="add mod">
          <ac:chgData name="Nor Khairun Aqila Binti Jesmen" userId="c1d6ee6b-79f9-4ffe-bdc1-e1211f620539" providerId="ADAL" clId="{59B505F0-F163-4015-B4BB-9E22EF53079E}" dt="2023-09-18T02:21:00.342" v="288"/>
          <ac:spMkLst>
            <pc:docMk/>
            <pc:sldMk cId="2377531248" sldId="279"/>
            <ac:spMk id="10" creationId="{7741A111-1DC3-A18A-7347-9B60BF979BCD}"/>
          </ac:spMkLst>
        </pc:spChg>
      </pc:sldChg>
      <pc:sldChg chg="addSp delSp modSp del mod">
        <pc:chgData name="Nor Khairun Aqila Binti Jesmen" userId="c1d6ee6b-79f9-4ffe-bdc1-e1211f620539" providerId="ADAL" clId="{59B505F0-F163-4015-B4BB-9E22EF53079E}" dt="2023-09-18T02:49:01.975" v="328" actId="47"/>
        <pc:sldMkLst>
          <pc:docMk/>
          <pc:sldMk cId="2943872170" sldId="280"/>
        </pc:sldMkLst>
        <pc:spChg chg="del">
          <ac:chgData name="Nor Khairun Aqila Binti Jesmen" userId="c1d6ee6b-79f9-4ffe-bdc1-e1211f620539" providerId="ADAL" clId="{59B505F0-F163-4015-B4BB-9E22EF53079E}" dt="2023-09-18T02:14:09.302" v="14" actId="478"/>
          <ac:spMkLst>
            <pc:docMk/>
            <pc:sldMk cId="2943872170" sldId="280"/>
            <ac:spMk id="4" creationId="{15C386C1-3139-2CB1-895D-1E344260E05B}"/>
          </ac:spMkLst>
        </pc:spChg>
        <pc:spChg chg="del">
          <ac:chgData name="Nor Khairun Aqila Binti Jesmen" userId="c1d6ee6b-79f9-4ffe-bdc1-e1211f620539" providerId="ADAL" clId="{59B505F0-F163-4015-B4BB-9E22EF53079E}" dt="2023-09-18T02:14:11.041" v="15" actId="478"/>
          <ac:spMkLst>
            <pc:docMk/>
            <pc:sldMk cId="2943872170" sldId="280"/>
            <ac:spMk id="5" creationId="{93437B0A-ADFB-F6EF-4633-F0568302B436}"/>
          </ac:spMkLst>
        </pc:spChg>
        <pc:spChg chg="del">
          <ac:chgData name="Nor Khairun Aqila Binti Jesmen" userId="c1d6ee6b-79f9-4ffe-bdc1-e1211f620539" providerId="ADAL" clId="{59B505F0-F163-4015-B4BB-9E22EF53079E}" dt="2023-09-18T02:18:31.129" v="206" actId="478"/>
          <ac:spMkLst>
            <pc:docMk/>
            <pc:sldMk cId="2943872170" sldId="280"/>
            <ac:spMk id="6" creationId="{FEE0A6D3-0D28-7B03-4383-010580009818}"/>
          </ac:spMkLst>
        </pc:spChg>
        <pc:spChg chg="del mod">
          <ac:chgData name="Nor Khairun Aqila Binti Jesmen" userId="c1d6ee6b-79f9-4ffe-bdc1-e1211f620539" providerId="ADAL" clId="{59B505F0-F163-4015-B4BB-9E22EF53079E}" dt="2023-09-18T02:18:28.932" v="205" actId="478"/>
          <ac:spMkLst>
            <pc:docMk/>
            <pc:sldMk cId="2943872170" sldId="280"/>
            <ac:spMk id="7" creationId="{F688E8F4-CC17-6C72-BF21-EF010D9AA593}"/>
          </ac:spMkLst>
        </pc:spChg>
        <pc:spChg chg="add mod">
          <ac:chgData name="Nor Khairun Aqila Binti Jesmen" userId="c1d6ee6b-79f9-4ffe-bdc1-e1211f620539" providerId="ADAL" clId="{59B505F0-F163-4015-B4BB-9E22EF53079E}" dt="2023-09-18T02:15:32.757" v="90" actId="1076"/>
          <ac:spMkLst>
            <pc:docMk/>
            <pc:sldMk cId="2943872170" sldId="280"/>
            <ac:spMk id="8" creationId="{F1635183-116A-EADA-F9FB-01C492C34EEA}"/>
          </ac:spMkLst>
        </pc:spChg>
        <pc:spChg chg="mod">
          <ac:chgData name="Nor Khairun Aqila Binti Jesmen" userId="c1d6ee6b-79f9-4ffe-bdc1-e1211f620539" providerId="ADAL" clId="{59B505F0-F163-4015-B4BB-9E22EF53079E}" dt="2023-09-18T02:21:04.471" v="289" actId="404"/>
          <ac:spMkLst>
            <pc:docMk/>
            <pc:sldMk cId="2943872170" sldId="280"/>
            <ac:spMk id="9" creationId="{5C678BBE-76BC-26D3-B40C-4145F247EFF8}"/>
          </ac:spMkLst>
        </pc:spChg>
        <pc:spChg chg="add mod">
          <ac:chgData name="Nor Khairun Aqila Binti Jesmen" userId="c1d6ee6b-79f9-4ffe-bdc1-e1211f620539" providerId="ADAL" clId="{59B505F0-F163-4015-B4BB-9E22EF53079E}" dt="2023-09-18T02:15:47.418" v="92" actId="403"/>
          <ac:spMkLst>
            <pc:docMk/>
            <pc:sldMk cId="2943872170" sldId="280"/>
            <ac:spMk id="10" creationId="{E1816A24-A73F-68AF-96C8-77F511D62B4E}"/>
          </ac:spMkLst>
        </pc:spChg>
        <pc:spChg chg="add mod">
          <ac:chgData name="Nor Khairun Aqila Binti Jesmen" userId="c1d6ee6b-79f9-4ffe-bdc1-e1211f620539" providerId="ADAL" clId="{59B505F0-F163-4015-B4BB-9E22EF53079E}" dt="2023-09-18T02:21:05.185" v="290"/>
          <ac:spMkLst>
            <pc:docMk/>
            <pc:sldMk cId="2943872170" sldId="280"/>
            <ac:spMk id="12" creationId="{84F3762D-5BF7-8920-B642-A29D1A53BCFB}"/>
          </ac:spMkLst>
        </pc:spChg>
        <pc:spChg chg="add mod">
          <ac:chgData name="Nor Khairun Aqila Binti Jesmen" userId="c1d6ee6b-79f9-4ffe-bdc1-e1211f620539" providerId="ADAL" clId="{59B505F0-F163-4015-B4BB-9E22EF53079E}" dt="2023-09-18T02:21:05.185" v="290"/>
          <ac:spMkLst>
            <pc:docMk/>
            <pc:sldMk cId="2943872170" sldId="280"/>
            <ac:spMk id="13" creationId="{8A97F33F-B236-79FD-3917-B06A99A38678}"/>
          </ac:spMkLst>
        </pc:spChg>
        <pc:picChg chg="add mod modCrop">
          <ac:chgData name="Nor Khairun Aqila Binti Jesmen" userId="c1d6ee6b-79f9-4ffe-bdc1-e1211f620539" providerId="ADAL" clId="{59B505F0-F163-4015-B4BB-9E22EF53079E}" dt="2023-09-18T02:18:46.690" v="243" actId="1036"/>
          <ac:picMkLst>
            <pc:docMk/>
            <pc:sldMk cId="2943872170" sldId="280"/>
            <ac:picMk id="11" creationId="{3ED53EB9-5B97-BEA9-42D0-C3FAF82FBEA2}"/>
          </ac:picMkLst>
        </pc:picChg>
      </pc:sldChg>
      <pc:sldChg chg="addSp delSp modSp add mod ord">
        <pc:chgData name="Nor Khairun Aqila Binti Jesmen" userId="c1d6ee6b-79f9-4ffe-bdc1-e1211f620539" providerId="ADAL" clId="{59B505F0-F163-4015-B4BB-9E22EF53079E}" dt="2023-09-18T03:05:40.056" v="594"/>
        <pc:sldMkLst>
          <pc:docMk/>
          <pc:sldMk cId="3196283227" sldId="280"/>
        </pc:sldMkLst>
        <pc:spChg chg="mod">
          <ac:chgData name="Nor Khairun Aqila Binti Jesmen" userId="c1d6ee6b-79f9-4ffe-bdc1-e1211f620539" providerId="ADAL" clId="{59B505F0-F163-4015-B4BB-9E22EF53079E}" dt="2023-09-18T03:02:27.216" v="547" actId="20577"/>
          <ac:spMkLst>
            <pc:docMk/>
            <pc:sldMk cId="3196283227" sldId="280"/>
            <ac:spMk id="2" creationId="{E88CA076-C791-E6A3-C218-4F4E02614914}"/>
          </ac:spMkLst>
        </pc:spChg>
        <pc:picChg chg="add del mod">
          <ac:chgData name="Nor Khairun Aqila Binti Jesmen" userId="c1d6ee6b-79f9-4ffe-bdc1-e1211f620539" providerId="ADAL" clId="{59B505F0-F163-4015-B4BB-9E22EF53079E}" dt="2023-09-18T03:02:19.363" v="536" actId="478"/>
          <ac:picMkLst>
            <pc:docMk/>
            <pc:sldMk cId="3196283227" sldId="280"/>
            <ac:picMk id="5" creationId="{A2FED773-37E0-8231-11B6-EC68BF0F0930}"/>
          </ac:picMkLst>
        </pc:picChg>
        <pc:picChg chg="add mod">
          <ac:chgData name="Nor Khairun Aqila Binti Jesmen" userId="c1d6ee6b-79f9-4ffe-bdc1-e1211f620539" providerId="ADAL" clId="{59B505F0-F163-4015-B4BB-9E22EF53079E}" dt="2023-09-18T03:02:31.744" v="549"/>
          <ac:picMkLst>
            <pc:docMk/>
            <pc:sldMk cId="3196283227" sldId="280"/>
            <ac:picMk id="6" creationId="{9C0F27E8-8DEE-4BD3-93D5-7A96349F0E1C}"/>
          </ac:picMkLst>
        </pc:picChg>
        <pc:picChg chg="add mod">
          <ac:chgData name="Nor Khairun Aqila Binti Jesmen" userId="c1d6ee6b-79f9-4ffe-bdc1-e1211f620539" providerId="ADAL" clId="{59B505F0-F163-4015-B4BB-9E22EF53079E}" dt="2023-09-18T03:05:40.056" v="594"/>
          <ac:picMkLst>
            <pc:docMk/>
            <pc:sldMk cId="3196283227" sldId="280"/>
            <ac:picMk id="7" creationId="{235C4648-6D50-A48D-16C4-EAE74D937C13}"/>
          </ac:picMkLst>
        </pc:picChg>
        <pc:picChg chg="del">
          <ac:chgData name="Nor Khairun Aqila Binti Jesmen" userId="c1d6ee6b-79f9-4ffe-bdc1-e1211f620539" providerId="ADAL" clId="{59B505F0-F163-4015-B4BB-9E22EF53079E}" dt="2023-09-18T03:01:55.636" v="512" actId="478"/>
          <ac:picMkLst>
            <pc:docMk/>
            <pc:sldMk cId="3196283227" sldId="280"/>
            <ac:picMk id="8" creationId="{DCF69D3B-A57D-A896-B76E-58B3E3ADCE1E}"/>
          </ac:picMkLst>
        </pc:picChg>
        <pc:picChg chg="del">
          <ac:chgData name="Nor Khairun Aqila Binti Jesmen" userId="c1d6ee6b-79f9-4ffe-bdc1-e1211f620539" providerId="ADAL" clId="{59B505F0-F163-4015-B4BB-9E22EF53079E}" dt="2023-09-18T03:02:00.859" v="515" actId="478"/>
          <ac:picMkLst>
            <pc:docMk/>
            <pc:sldMk cId="3196283227" sldId="280"/>
            <ac:picMk id="9" creationId="{06124DC1-D5CA-9792-BA9B-4E4F19168C8D}"/>
          </ac:picMkLst>
        </pc:picChg>
      </pc:sldChg>
      <pc:sldChg chg="addSp delSp modSp add mod">
        <pc:chgData name="Nor Khairun Aqila Binti Jesmen" userId="c1d6ee6b-79f9-4ffe-bdc1-e1211f620539" providerId="ADAL" clId="{59B505F0-F163-4015-B4BB-9E22EF53079E}" dt="2023-09-18T07:05:15.912" v="2336" actId="20577"/>
        <pc:sldMkLst>
          <pc:docMk/>
          <pc:sldMk cId="643541118" sldId="281"/>
        </pc:sldMkLst>
        <pc:spChg chg="add mod">
          <ac:chgData name="Nor Khairun Aqila Binti Jesmen" userId="c1d6ee6b-79f9-4ffe-bdc1-e1211f620539" providerId="ADAL" clId="{59B505F0-F163-4015-B4BB-9E22EF53079E}" dt="2023-09-18T03:11:54.755" v="598" actId="14100"/>
          <ac:spMkLst>
            <pc:docMk/>
            <pc:sldMk cId="643541118" sldId="281"/>
            <ac:spMk id="7" creationId="{2F62422F-08C0-C5F1-70D0-476B25A4DC42}"/>
          </ac:spMkLst>
        </pc:spChg>
        <pc:spChg chg="add mod">
          <ac:chgData name="Nor Khairun Aqila Binti Jesmen" userId="c1d6ee6b-79f9-4ffe-bdc1-e1211f620539" providerId="ADAL" clId="{59B505F0-F163-4015-B4BB-9E22EF53079E}" dt="2023-09-18T04:35:21.885" v="1881" actId="404"/>
          <ac:spMkLst>
            <pc:docMk/>
            <pc:sldMk cId="643541118" sldId="281"/>
            <ac:spMk id="8" creationId="{D4202D73-C1C6-8C79-C987-6FA715819177}"/>
          </ac:spMkLst>
        </pc:spChg>
        <pc:spChg chg="add mod">
          <ac:chgData name="Nor Khairun Aqila Binti Jesmen" userId="c1d6ee6b-79f9-4ffe-bdc1-e1211f620539" providerId="ADAL" clId="{59B505F0-F163-4015-B4BB-9E22EF53079E}" dt="2023-09-18T03:14:44.216" v="639" actId="14100"/>
          <ac:spMkLst>
            <pc:docMk/>
            <pc:sldMk cId="643541118" sldId="281"/>
            <ac:spMk id="12" creationId="{4FB91E9F-52CB-EA28-1F3F-1B1648CA442C}"/>
          </ac:spMkLst>
        </pc:spChg>
        <pc:spChg chg="add mod">
          <ac:chgData name="Nor Khairun Aqila Binti Jesmen" userId="c1d6ee6b-79f9-4ffe-bdc1-e1211f620539" providerId="ADAL" clId="{59B505F0-F163-4015-B4BB-9E22EF53079E}" dt="2023-09-18T04:35:21.885" v="1881" actId="404"/>
          <ac:spMkLst>
            <pc:docMk/>
            <pc:sldMk cId="643541118" sldId="281"/>
            <ac:spMk id="13" creationId="{5AD1EAD3-33AC-F116-E053-66F39679D9BB}"/>
          </ac:spMkLst>
        </pc:spChg>
        <pc:spChg chg="add mod">
          <ac:chgData name="Nor Khairun Aqila Binti Jesmen" userId="c1d6ee6b-79f9-4ffe-bdc1-e1211f620539" providerId="ADAL" clId="{59B505F0-F163-4015-B4BB-9E22EF53079E}" dt="2023-09-18T03:15:34.736" v="693" actId="14100"/>
          <ac:spMkLst>
            <pc:docMk/>
            <pc:sldMk cId="643541118" sldId="281"/>
            <ac:spMk id="16" creationId="{D77FEDB9-57E7-214C-3101-3535C79BCC5E}"/>
          </ac:spMkLst>
        </pc:spChg>
        <pc:spChg chg="add mod">
          <ac:chgData name="Nor Khairun Aqila Binti Jesmen" userId="c1d6ee6b-79f9-4ffe-bdc1-e1211f620539" providerId="ADAL" clId="{59B505F0-F163-4015-B4BB-9E22EF53079E}" dt="2023-09-18T04:35:21.885" v="1881" actId="404"/>
          <ac:spMkLst>
            <pc:docMk/>
            <pc:sldMk cId="643541118" sldId="281"/>
            <ac:spMk id="17" creationId="{61A04BC9-5575-17C6-37ED-38948FCDB6FF}"/>
          </ac:spMkLst>
        </pc:spChg>
        <pc:spChg chg="add del mod">
          <ac:chgData name="Nor Khairun Aqila Binti Jesmen" userId="c1d6ee6b-79f9-4ffe-bdc1-e1211f620539" providerId="ADAL" clId="{59B505F0-F163-4015-B4BB-9E22EF53079E}" dt="2023-09-18T03:16:49.560" v="796"/>
          <ac:spMkLst>
            <pc:docMk/>
            <pc:sldMk cId="643541118" sldId="281"/>
            <ac:spMk id="22" creationId="{C397BFD6-4C11-8B6B-3B65-52F826EBAB40}"/>
          </ac:spMkLst>
        </pc:spChg>
        <pc:spChg chg="add del mod">
          <ac:chgData name="Nor Khairun Aqila Binti Jesmen" userId="c1d6ee6b-79f9-4ffe-bdc1-e1211f620539" providerId="ADAL" clId="{59B505F0-F163-4015-B4BB-9E22EF53079E}" dt="2023-09-18T03:16:49.560" v="796"/>
          <ac:spMkLst>
            <pc:docMk/>
            <pc:sldMk cId="643541118" sldId="281"/>
            <ac:spMk id="23" creationId="{221EFE13-DB8E-D28D-7BCA-4DF09EEE1916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27" creationId="{B4DC3F35-953C-5AE0-0787-7320D9FFEA35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28" creationId="{4EC1B4A9-30AB-BC61-3EC0-21C919576168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29" creationId="{005A4258-05CA-611B-2EE7-8004E05DD0E1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0" creationId="{4FFA3810-CBFC-64F4-2877-3A7BD7248E0F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1" creationId="{3EEC9A3A-18C8-7072-36D2-4CC33EA601A4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2" creationId="{327F1901-05C5-629B-9BBC-B0E861714A4E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3" creationId="{98CCA1A3-BD95-AFE9-0DF5-5F8CF09686C0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4" creationId="{7EF966EC-A4EC-DE50-25D7-94EEFFDC3E9D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5" creationId="{ABD56F47-9591-F8BD-C0E3-C3C68F5F8819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6" creationId="{54803C30-4D85-CC93-D8B0-3DBC47AB17AB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7" creationId="{98DDF52D-A8E0-5DE1-E97C-05A9F54BE925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8" creationId="{ED220E8C-E4DB-9B2A-337D-CBB7CBABEF02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39" creationId="{E450926D-6264-2925-68D3-C136852A6A06}"/>
          </ac:spMkLst>
        </pc:spChg>
        <pc:spChg chg="add del mod">
          <ac:chgData name="Nor Khairun Aqila Binti Jesmen" userId="c1d6ee6b-79f9-4ffe-bdc1-e1211f620539" providerId="ADAL" clId="{59B505F0-F163-4015-B4BB-9E22EF53079E}" dt="2023-09-18T03:17:48.456" v="799" actId="478"/>
          <ac:spMkLst>
            <pc:docMk/>
            <pc:sldMk cId="643541118" sldId="281"/>
            <ac:spMk id="40" creationId="{24E65B8F-5055-5D8F-67C8-14CECB6B7CB9}"/>
          </ac:spMkLst>
        </pc:spChg>
        <pc:spChg chg="add mod">
          <ac:chgData name="Nor Khairun Aqila Binti Jesmen" userId="c1d6ee6b-79f9-4ffe-bdc1-e1211f620539" providerId="ADAL" clId="{59B505F0-F163-4015-B4BB-9E22EF53079E}" dt="2023-09-18T03:18:33.533" v="804" actId="14100"/>
          <ac:spMkLst>
            <pc:docMk/>
            <pc:sldMk cId="643541118" sldId="281"/>
            <ac:spMk id="41" creationId="{029C35B9-FDC5-CB81-5648-0090BC2D93F7}"/>
          </ac:spMkLst>
        </pc:spChg>
        <pc:spChg chg="add mod">
          <ac:chgData name="Nor Khairun Aqila Binti Jesmen" userId="c1d6ee6b-79f9-4ffe-bdc1-e1211f620539" providerId="ADAL" clId="{59B505F0-F163-4015-B4BB-9E22EF53079E}" dt="2023-09-18T04:35:21.885" v="1881" actId="404"/>
          <ac:spMkLst>
            <pc:docMk/>
            <pc:sldMk cId="643541118" sldId="281"/>
            <ac:spMk id="45" creationId="{87153438-D822-9687-F696-82E45E5080BE}"/>
          </ac:spMkLst>
        </pc:spChg>
        <pc:spChg chg="add mod">
          <ac:chgData name="Nor Khairun Aqila Binti Jesmen" userId="c1d6ee6b-79f9-4ffe-bdc1-e1211f620539" providerId="ADAL" clId="{59B505F0-F163-4015-B4BB-9E22EF53079E}" dt="2023-09-18T07:04:27.592" v="2247" actId="1076"/>
          <ac:spMkLst>
            <pc:docMk/>
            <pc:sldMk cId="643541118" sldId="281"/>
            <ac:spMk id="60" creationId="{04869819-8A4B-E182-5160-DC5BC0BECB3E}"/>
          </ac:spMkLst>
        </pc:spChg>
        <pc:spChg chg="add mod">
          <ac:chgData name="Nor Khairun Aqila Binti Jesmen" userId="c1d6ee6b-79f9-4ffe-bdc1-e1211f620539" providerId="ADAL" clId="{59B505F0-F163-4015-B4BB-9E22EF53079E}" dt="2023-09-18T07:05:15.912" v="2336" actId="20577"/>
          <ac:spMkLst>
            <pc:docMk/>
            <pc:sldMk cId="643541118" sldId="281"/>
            <ac:spMk id="61" creationId="{4230EB6C-56B7-2ED3-7B6B-EB5403C5B16B}"/>
          </ac:spMkLst>
        </pc:spChg>
        <pc:picChg chg="mod">
          <ac:chgData name="Nor Khairun Aqila Binti Jesmen" userId="c1d6ee6b-79f9-4ffe-bdc1-e1211f620539" providerId="ADAL" clId="{59B505F0-F163-4015-B4BB-9E22EF53079E}" dt="2023-09-18T03:18:23.698" v="802" actId="1076"/>
          <ac:picMkLst>
            <pc:docMk/>
            <pc:sldMk cId="643541118" sldId="281"/>
            <ac:picMk id="5" creationId="{A2FED773-37E0-8231-11B6-EC68BF0F0930}"/>
          </ac:picMkLst>
        </pc:picChg>
        <pc:picChg chg="add mod">
          <ac:chgData name="Nor Khairun Aqila Binti Jesmen" userId="c1d6ee6b-79f9-4ffe-bdc1-e1211f620539" providerId="ADAL" clId="{59B505F0-F163-4015-B4BB-9E22EF53079E}" dt="2023-09-18T03:05:35.445" v="592"/>
          <ac:picMkLst>
            <pc:docMk/>
            <pc:sldMk cId="643541118" sldId="281"/>
            <ac:picMk id="6" creationId="{C6B15E94-A268-3ED5-ADE1-92DA3512FFE9}"/>
          </ac:picMkLst>
        </pc:picChg>
        <pc:picChg chg="add del mod">
          <ac:chgData name="Nor Khairun Aqila Binti Jesmen" userId="c1d6ee6b-79f9-4ffe-bdc1-e1211f620539" providerId="ADAL" clId="{59B505F0-F163-4015-B4BB-9E22EF53079E}" dt="2023-09-18T03:17:48.456" v="799" actId="478"/>
          <ac:picMkLst>
            <pc:docMk/>
            <pc:sldMk cId="643541118" sldId="281"/>
            <ac:picMk id="25" creationId="{F3B14429-5C08-7452-C314-BC00C8074F29}"/>
          </ac:picMkLst>
        </pc:picChg>
        <pc:picChg chg="add del mod">
          <ac:chgData name="Nor Khairun Aqila Binti Jesmen" userId="c1d6ee6b-79f9-4ffe-bdc1-e1211f620539" providerId="ADAL" clId="{59B505F0-F163-4015-B4BB-9E22EF53079E}" dt="2023-09-18T03:17:48.456" v="799" actId="478"/>
          <ac:picMkLst>
            <pc:docMk/>
            <pc:sldMk cId="643541118" sldId="281"/>
            <ac:picMk id="26" creationId="{64FCEB04-A45F-B539-C394-B0A164857279}"/>
          </ac:picMkLst>
        </pc:picChg>
        <pc:picChg chg="add mod modCrop">
          <ac:chgData name="Nor Khairun Aqila Binti Jesmen" userId="c1d6ee6b-79f9-4ffe-bdc1-e1211f620539" providerId="ADAL" clId="{59B505F0-F163-4015-B4BB-9E22EF53079E}" dt="2023-09-18T03:22:05.384" v="957" actId="1076"/>
          <ac:picMkLst>
            <pc:docMk/>
            <pc:sldMk cId="643541118" sldId="281"/>
            <ac:picMk id="52" creationId="{70378227-861A-0F76-2B36-9EA5F1E63894}"/>
          </ac:picMkLst>
        </pc:picChg>
        <pc:picChg chg="add del mod">
          <ac:chgData name="Nor Khairun Aqila Binti Jesmen" userId="c1d6ee6b-79f9-4ffe-bdc1-e1211f620539" providerId="ADAL" clId="{59B505F0-F163-4015-B4BB-9E22EF53079E}" dt="2023-09-18T04:42:19.964" v="2047" actId="21"/>
          <ac:picMkLst>
            <pc:docMk/>
            <pc:sldMk cId="643541118" sldId="281"/>
            <ac:picMk id="57" creationId="{AF5717CA-24DC-38B5-2705-F7BCF7439AE0}"/>
          </ac:picMkLst>
        </pc:picChg>
        <pc:picChg chg="add del mod">
          <ac:chgData name="Nor Khairun Aqila Binti Jesmen" userId="c1d6ee6b-79f9-4ffe-bdc1-e1211f620539" providerId="ADAL" clId="{59B505F0-F163-4015-B4BB-9E22EF53079E}" dt="2023-09-18T04:42:08.762" v="2045" actId="478"/>
          <ac:picMkLst>
            <pc:docMk/>
            <pc:sldMk cId="643541118" sldId="281"/>
            <ac:picMk id="59" creationId="{9EB78F97-A6F2-70A6-E4C9-FF98E40FCBD7}"/>
          </ac:picMkLst>
        </pc:picChg>
        <pc:cxnChg chg="add mod">
          <ac:chgData name="Nor Khairun Aqila Binti Jesmen" userId="c1d6ee6b-79f9-4ffe-bdc1-e1211f620539" providerId="ADAL" clId="{59B505F0-F163-4015-B4BB-9E22EF53079E}" dt="2023-09-18T04:35:21.885" v="1881" actId="404"/>
          <ac:cxnSpMkLst>
            <pc:docMk/>
            <pc:sldMk cId="643541118" sldId="281"/>
            <ac:cxnSpMk id="9" creationId="{AA4E14ED-A2FD-F367-77A5-CB83CFA076D8}"/>
          </ac:cxnSpMkLst>
        </pc:cxnChg>
        <pc:cxnChg chg="add mod">
          <ac:chgData name="Nor Khairun Aqila Binti Jesmen" userId="c1d6ee6b-79f9-4ffe-bdc1-e1211f620539" providerId="ADAL" clId="{59B505F0-F163-4015-B4BB-9E22EF53079E}" dt="2023-09-18T04:35:21.885" v="1881" actId="404"/>
          <ac:cxnSpMkLst>
            <pc:docMk/>
            <pc:sldMk cId="643541118" sldId="281"/>
            <ac:cxnSpMk id="14" creationId="{FD850D67-944F-8F7E-DAE2-AD4A02F66CDD}"/>
          </ac:cxnSpMkLst>
        </pc:cxnChg>
        <pc:cxnChg chg="add mod">
          <ac:chgData name="Nor Khairun Aqila Binti Jesmen" userId="c1d6ee6b-79f9-4ffe-bdc1-e1211f620539" providerId="ADAL" clId="{59B505F0-F163-4015-B4BB-9E22EF53079E}" dt="2023-09-18T04:35:21.885" v="1881" actId="404"/>
          <ac:cxnSpMkLst>
            <pc:docMk/>
            <pc:sldMk cId="643541118" sldId="281"/>
            <ac:cxnSpMk id="18" creationId="{991D07B5-A325-2369-2B6B-11F373AD3AE2}"/>
          </ac:cxnSpMkLst>
        </pc:cxnChg>
        <pc:cxnChg chg="add del mod">
          <ac:chgData name="Nor Khairun Aqila Binti Jesmen" userId="c1d6ee6b-79f9-4ffe-bdc1-e1211f620539" providerId="ADAL" clId="{59B505F0-F163-4015-B4BB-9E22EF53079E}" dt="2023-09-18T03:16:49.560" v="796"/>
          <ac:cxnSpMkLst>
            <pc:docMk/>
            <pc:sldMk cId="643541118" sldId="281"/>
            <ac:cxnSpMk id="24" creationId="{523D1230-CDEF-999F-E1E2-292B431DD68C}"/>
          </ac:cxnSpMkLst>
        </pc:cxnChg>
        <pc:cxnChg chg="add mod">
          <ac:chgData name="Nor Khairun Aqila Binti Jesmen" userId="c1d6ee6b-79f9-4ffe-bdc1-e1211f620539" providerId="ADAL" clId="{59B505F0-F163-4015-B4BB-9E22EF53079E}" dt="2023-09-18T04:35:21.885" v="1881" actId="404"/>
          <ac:cxnSpMkLst>
            <pc:docMk/>
            <pc:sldMk cId="643541118" sldId="281"/>
            <ac:cxnSpMk id="42" creationId="{D2AD6974-FED0-F04B-B25D-C9C7F7500556}"/>
          </ac:cxnSpMkLst>
        </pc:cxnChg>
        <pc:cxnChg chg="add mod">
          <ac:chgData name="Nor Khairun Aqila Binti Jesmen" userId="c1d6ee6b-79f9-4ffe-bdc1-e1211f620539" providerId="ADAL" clId="{59B505F0-F163-4015-B4BB-9E22EF53079E}" dt="2023-09-18T07:05:14.266" v="2326" actId="20577"/>
          <ac:cxnSpMkLst>
            <pc:docMk/>
            <pc:sldMk cId="643541118" sldId="281"/>
            <ac:cxnSpMk id="62" creationId="{52462076-CEEC-38FF-1B42-91C9C142DC76}"/>
          </ac:cxnSpMkLst>
        </pc:cxnChg>
      </pc:sldChg>
      <pc:sldChg chg="addSp modSp del mod">
        <pc:chgData name="Nor Khairun Aqila Binti Jesmen" userId="c1d6ee6b-79f9-4ffe-bdc1-e1211f620539" providerId="ADAL" clId="{59B505F0-F163-4015-B4BB-9E22EF53079E}" dt="2023-09-18T02:49:04.725" v="334" actId="47"/>
        <pc:sldMkLst>
          <pc:docMk/>
          <pc:sldMk cId="2867465617" sldId="281"/>
        </pc:sldMkLst>
        <pc:spChg chg="mod">
          <ac:chgData name="Nor Khairun Aqila Binti Jesmen" userId="c1d6ee6b-79f9-4ffe-bdc1-e1211f620539" providerId="ADAL" clId="{59B505F0-F163-4015-B4BB-9E22EF53079E}" dt="2023-09-18T02:20:26.560" v="275" actId="404"/>
          <ac:spMkLst>
            <pc:docMk/>
            <pc:sldMk cId="2867465617" sldId="281"/>
            <ac:spMk id="5" creationId="{C34E43A8-E91F-6CEB-A377-EE8A55DEE92E}"/>
          </ac:spMkLst>
        </pc:spChg>
        <pc:spChg chg="add mod">
          <ac:chgData name="Nor Khairun Aqila Binti Jesmen" userId="c1d6ee6b-79f9-4ffe-bdc1-e1211f620539" providerId="ADAL" clId="{59B505F0-F163-4015-B4BB-9E22EF53079E}" dt="2023-09-18T02:20:26.560" v="275" actId="404"/>
          <ac:spMkLst>
            <pc:docMk/>
            <pc:sldMk cId="2867465617" sldId="281"/>
            <ac:spMk id="6" creationId="{C9BF1DCC-801C-2DFA-F6DD-4C3CD1BBEA8B}"/>
          </ac:spMkLst>
        </pc:spChg>
        <pc:spChg chg="add mod">
          <ac:chgData name="Nor Khairun Aqila Binti Jesmen" userId="c1d6ee6b-79f9-4ffe-bdc1-e1211f620539" providerId="ADAL" clId="{59B505F0-F163-4015-B4BB-9E22EF53079E}" dt="2023-09-18T02:20:31.651" v="278" actId="20577"/>
          <ac:spMkLst>
            <pc:docMk/>
            <pc:sldMk cId="2867465617" sldId="281"/>
            <ac:spMk id="7" creationId="{BD9092FE-6F77-B4BE-9541-3D4E3E609DC0}"/>
          </ac:spMkLst>
        </pc:spChg>
        <pc:picChg chg="add mod">
          <ac:chgData name="Nor Khairun Aqila Binti Jesmen" userId="c1d6ee6b-79f9-4ffe-bdc1-e1211f620539" providerId="ADAL" clId="{59B505F0-F163-4015-B4BB-9E22EF53079E}" dt="2023-09-18T02:19:04.135" v="247"/>
          <ac:picMkLst>
            <pc:docMk/>
            <pc:sldMk cId="2867465617" sldId="281"/>
            <ac:picMk id="2" creationId="{2E89D4EF-79E5-2955-C504-ABC29C1A4A8E}"/>
          </ac:picMkLst>
        </pc:picChg>
      </pc:sldChg>
      <pc:sldChg chg="new del">
        <pc:chgData name="Nor Khairun Aqila Binti Jesmen" userId="c1d6ee6b-79f9-4ffe-bdc1-e1211f620539" providerId="ADAL" clId="{59B505F0-F163-4015-B4BB-9E22EF53079E}" dt="2023-09-18T06:57:43.852" v="2245" actId="47"/>
        <pc:sldMkLst>
          <pc:docMk/>
          <pc:sldMk cId="2870737236" sldId="282"/>
        </pc:sldMkLst>
      </pc:sldChg>
    </pc:docChg>
  </pc:docChgLst>
  <pc:docChgLst>
    <pc:chgData name="Nor Khairun Aqila Binti Jesmen" userId="c1d6ee6b-79f9-4ffe-bdc1-e1211f620539" providerId="ADAL" clId="{29931503-A56A-4777-8E4F-DA903EA587BB}"/>
    <pc:docChg chg="undo custSel addSld delSld modSld sldOrd">
      <pc:chgData name="Nor Khairun Aqila Binti Jesmen" userId="c1d6ee6b-79f9-4ffe-bdc1-e1211f620539" providerId="ADAL" clId="{29931503-A56A-4777-8E4F-DA903EA587BB}" dt="2023-09-15T07:18:06.246" v="1361" actId="20577"/>
      <pc:docMkLst>
        <pc:docMk/>
      </pc:docMkLst>
      <pc:sldChg chg="modSp new del">
        <pc:chgData name="Nor Khairun Aqila Binti Jesmen" userId="c1d6ee6b-79f9-4ffe-bdc1-e1211f620539" providerId="ADAL" clId="{29931503-A56A-4777-8E4F-DA903EA587BB}" dt="2023-09-15T03:09:50.955" v="3" actId="47"/>
        <pc:sldMkLst>
          <pc:docMk/>
          <pc:sldMk cId="3923048428" sldId="256"/>
        </pc:sldMkLst>
        <pc:spChg chg="mod">
          <ac:chgData name="Nor Khairun Aqila Binti Jesmen" userId="c1d6ee6b-79f9-4ffe-bdc1-e1211f620539" providerId="ADAL" clId="{29931503-A56A-4777-8E4F-DA903EA587BB}" dt="2023-09-15T03:09:44.987" v="1"/>
          <ac:spMkLst>
            <pc:docMk/>
            <pc:sldMk cId="3923048428" sldId="256"/>
            <ac:spMk id="2" creationId="{5610E2F0-BEAA-9159-2180-72528DB387EF}"/>
          </ac:spMkLst>
        </pc:spChg>
        <pc:spChg chg="mod">
          <ac:chgData name="Nor Khairun Aqila Binti Jesmen" userId="c1d6ee6b-79f9-4ffe-bdc1-e1211f620539" providerId="ADAL" clId="{29931503-A56A-4777-8E4F-DA903EA587BB}" dt="2023-09-15T03:09:44.987" v="1"/>
          <ac:spMkLst>
            <pc:docMk/>
            <pc:sldMk cId="3923048428" sldId="256"/>
            <ac:spMk id="3" creationId="{54F5A464-5EFC-0748-EB20-86BFAB75E414}"/>
          </ac:spMkLst>
        </pc:spChg>
      </pc:sldChg>
      <pc:sldChg chg="addSp delSp modSp new mod">
        <pc:chgData name="Nor Khairun Aqila Binti Jesmen" userId="c1d6ee6b-79f9-4ffe-bdc1-e1211f620539" providerId="ADAL" clId="{29931503-A56A-4777-8E4F-DA903EA587BB}" dt="2023-09-15T07:10:21.752" v="983" actId="1076"/>
        <pc:sldMkLst>
          <pc:docMk/>
          <pc:sldMk cId="1204018534" sldId="257"/>
        </pc:sldMkLst>
        <pc:spChg chg="add mod">
          <ac:chgData name="Nor Khairun Aqila Binti Jesmen" userId="c1d6ee6b-79f9-4ffe-bdc1-e1211f620539" providerId="ADAL" clId="{29931503-A56A-4777-8E4F-DA903EA587BB}" dt="2023-09-15T07:10:21.752" v="983" actId="1076"/>
          <ac:spMkLst>
            <pc:docMk/>
            <pc:sldMk cId="1204018534" sldId="257"/>
            <ac:spMk id="80" creationId="{A9E9657A-AE6A-1C05-462C-338AB572E6C8}"/>
          </ac:spMkLst>
        </pc:spChg>
        <pc:picChg chg="add del mod">
          <ac:chgData name="Nor Khairun Aqila Binti Jesmen" userId="c1d6ee6b-79f9-4ffe-bdc1-e1211f620539" providerId="ADAL" clId="{29931503-A56A-4777-8E4F-DA903EA587BB}" dt="2023-09-15T03:20:10.021" v="73" actId="21"/>
          <ac:picMkLst>
            <pc:docMk/>
            <pc:sldMk cId="1204018534" sldId="257"/>
            <ac:picMk id="3" creationId="{AF9B10D6-CB5C-697B-5A8F-3C25CFFA294B}"/>
          </ac:picMkLst>
        </pc:picChg>
        <pc:picChg chg="add del mod">
          <ac:chgData name="Nor Khairun Aqila Binti Jesmen" userId="c1d6ee6b-79f9-4ffe-bdc1-e1211f620539" providerId="ADAL" clId="{29931503-A56A-4777-8E4F-DA903EA587BB}" dt="2023-09-15T03:20:04.791" v="69" actId="21"/>
          <ac:picMkLst>
            <pc:docMk/>
            <pc:sldMk cId="1204018534" sldId="257"/>
            <ac:picMk id="5" creationId="{1B4DCE9F-9B27-9DA1-AB11-4BB52C5A1769}"/>
          </ac:picMkLst>
        </pc:picChg>
        <pc:picChg chg="add del mod">
          <ac:chgData name="Nor Khairun Aqila Binti Jesmen" userId="c1d6ee6b-79f9-4ffe-bdc1-e1211f620539" providerId="ADAL" clId="{29931503-A56A-4777-8E4F-DA903EA587BB}" dt="2023-09-15T03:20:00.287" v="66" actId="21"/>
          <ac:picMkLst>
            <pc:docMk/>
            <pc:sldMk cId="1204018534" sldId="257"/>
            <ac:picMk id="7" creationId="{6F2A2854-3B88-3F2A-3FEA-9BC6EDCA4602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55.984" v="63" actId="21"/>
          <ac:picMkLst>
            <pc:docMk/>
            <pc:sldMk cId="1204018534" sldId="257"/>
            <ac:picMk id="9" creationId="{41DC740C-A571-7B3F-55B4-23B0ED073E8D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51.364" v="60" actId="21"/>
          <ac:picMkLst>
            <pc:docMk/>
            <pc:sldMk cId="1204018534" sldId="257"/>
            <ac:picMk id="11" creationId="{9C3F985D-B7A0-AC6B-2B7B-34B90DBEDE4D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46.586" v="57" actId="21"/>
          <ac:picMkLst>
            <pc:docMk/>
            <pc:sldMk cId="1204018534" sldId="257"/>
            <ac:picMk id="13" creationId="{0760CF67-9F6A-84A1-B948-755373BA4763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40.844" v="54" actId="21"/>
          <ac:picMkLst>
            <pc:docMk/>
            <pc:sldMk cId="1204018534" sldId="257"/>
            <ac:picMk id="15" creationId="{C2F2E27B-14D0-727D-60DC-96E6B31EDF6E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35.284" v="51" actId="21"/>
          <ac:picMkLst>
            <pc:docMk/>
            <pc:sldMk cId="1204018534" sldId="257"/>
            <ac:picMk id="17" creationId="{7B0E4EBF-F0C5-D859-CF8C-E4036F327510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31.184" v="48" actId="21"/>
          <ac:picMkLst>
            <pc:docMk/>
            <pc:sldMk cId="1204018534" sldId="257"/>
            <ac:picMk id="19" creationId="{01DBB2E0-7B26-5B86-CFA1-1E14EC5A7464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25.705" v="45" actId="21"/>
          <ac:picMkLst>
            <pc:docMk/>
            <pc:sldMk cId="1204018534" sldId="257"/>
            <ac:picMk id="21" creationId="{3AC9EFAE-C4B9-B4FE-AACD-85B972B09907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18.700" v="42" actId="21"/>
          <ac:picMkLst>
            <pc:docMk/>
            <pc:sldMk cId="1204018534" sldId="257"/>
            <ac:picMk id="23" creationId="{0FB5386D-164C-2FA3-A5E4-417E58CB9B47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09.389" v="38" actId="21"/>
          <ac:picMkLst>
            <pc:docMk/>
            <pc:sldMk cId="1204018534" sldId="257"/>
            <ac:picMk id="25" creationId="{CA5978FD-E084-EC16-E066-77C6C917A326}"/>
          </ac:picMkLst>
        </pc:picChg>
        <pc:picChg chg="add del mod">
          <ac:chgData name="Nor Khairun Aqila Binti Jesmen" userId="c1d6ee6b-79f9-4ffe-bdc1-e1211f620539" providerId="ADAL" clId="{29931503-A56A-4777-8E4F-DA903EA587BB}" dt="2023-09-15T03:19:02.040" v="35" actId="21"/>
          <ac:picMkLst>
            <pc:docMk/>
            <pc:sldMk cId="1204018534" sldId="257"/>
            <ac:picMk id="27" creationId="{C197590C-0DC5-2D25-47DE-C7CEE6C01043}"/>
          </ac:picMkLst>
        </pc:picChg>
        <pc:picChg chg="add del mod">
          <ac:chgData name="Nor Khairun Aqila Binti Jesmen" userId="c1d6ee6b-79f9-4ffe-bdc1-e1211f620539" providerId="ADAL" clId="{29931503-A56A-4777-8E4F-DA903EA587BB}" dt="2023-09-15T03:18:55.255" v="32" actId="21"/>
          <ac:picMkLst>
            <pc:docMk/>
            <pc:sldMk cId="1204018534" sldId="257"/>
            <ac:picMk id="29" creationId="{69F09801-E3FB-E858-B2C1-C7316DF2BF09}"/>
          </ac:picMkLst>
        </pc:picChg>
        <pc:picChg chg="add del mod">
          <ac:chgData name="Nor Khairun Aqila Binti Jesmen" userId="c1d6ee6b-79f9-4ffe-bdc1-e1211f620539" providerId="ADAL" clId="{29931503-A56A-4777-8E4F-DA903EA587BB}" dt="2023-09-15T03:18:48.795" v="30" actId="21"/>
          <ac:picMkLst>
            <pc:docMk/>
            <pc:sldMk cId="1204018534" sldId="257"/>
            <ac:picMk id="31" creationId="{AAFAD477-AA94-41CE-2F66-DB4B05632286}"/>
          </ac:picMkLst>
        </pc:picChg>
        <pc:picChg chg="add del mod">
          <ac:chgData name="Nor Khairun Aqila Binti Jesmen" userId="c1d6ee6b-79f9-4ffe-bdc1-e1211f620539" providerId="ADAL" clId="{29931503-A56A-4777-8E4F-DA903EA587BB}" dt="2023-09-15T03:18:39.492" v="26" actId="21"/>
          <ac:picMkLst>
            <pc:docMk/>
            <pc:sldMk cId="1204018534" sldId="257"/>
            <ac:picMk id="33" creationId="{DA6814DB-A52E-591F-E02D-52FB222F6D91}"/>
          </ac:picMkLst>
        </pc:picChg>
        <pc:picChg chg="add del mod">
          <ac:chgData name="Nor Khairun Aqila Binti Jesmen" userId="c1d6ee6b-79f9-4ffe-bdc1-e1211f620539" providerId="ADAL" clId="{29931503-A56A-4777-8E4F-DA903EA587BB}" dt="2023-09-15T03:18:35.463" v="24" actId="21"/>
          <ac:picMkLst>
            <pc:docMk/>
            <pc:sldMk cId="1204018534" sldId="257"/>
            <ac:picMk id="35" creationId="{0C3E66AD-47CB-32AA-EDB1-D95F3EA40127}"/>
          </ac:picMkLst>
        </pc:picChg>
        <pc:picChg chg="add del mod">
          <ac:chgData name="Nor Khairun Aqila Binti Jesmen" userId="c1d6ee6b-79f9-4ffe-bdc1-e1211f620539" providerId="ADAL" clId="{29931503-A56A-4777-8E4F-DA903EA587BB}" dt="2023-09-15T03:18:31.187" v="21" actId="21"/>
          <ac:picMkLst>
            <pc:docMk/>
            <pc:sldMk cId="1204018534" sldId="257"/>
            <ac:picMk id="37" creationId="{3CB126E8-7F6E-E74C-05F7-249992A16C80}"/>
          </ac:picMkLst>
        </pc:picChg>
        <pc:picChg chg="add del mod">
          <ac:chgData name="Nor Khairun Aqila Binti Jesmen" userId="c1d6ee6b-79f9-4ffe-bdc1-e1211f620539" providerId="ADAL" clId="{29931503-A56A-4777-8E4F-DA903EA587BB}" dt="2023-09-15T03:18:00.914" v="14" actId="21"/>
          <ac:picMkLst>
            <pc:docMk/>
            <pc:sldMk cId="1204018534" sldId="257"/>
            <ac:picMk id="39" creationId="{59EFFBAB-3DFA-2F10-34E8-3C7470282E33}"/>
          </ac:picMkLst>
        </pc:picChg>
        <pc:picChg chg="add del mod">
          <ac:chgData name="Nor Khairun Aqila Binti Jesmen" userId="c1d6ee6b-79f9-4ffe-bdc1-e1211f620539" providerId="ADAL" clId="{29931503-A56A-4777-8E4F-DA903EA587BB}" dt="2023-09-15T03:17:32.511" v="6" actId="21"/>
          <ac:picMkLst>
            <pc:docMk/>
            <pc:sldMk cId="1204018534" sldId="257"/>
            <ac:picMk id="41" creationId="{62EC34E4-E330-2C16-9FAB-30298F8869AE}"/>
          </ac:picMkLst>
        </pc:picChg>
        <pc:picChg chg="add mod">
          <ac:chgData name="Nor Khairun Aqila Binti Jesmen" userId="c1d6ee6b-79f9-4ffe-bdc1-e1211f620539" providerId="ADAL" clId="{29931503-A56A-4777-8E4F-DA903EA587BB}" dt="2023-09-15T03:33:12.131" v="124" actId="1076"/>
          <ac:picMkLst>
            <pc:docMk/>
            <pc:sldMk cId="1204018534" sldId="257"/>
            <ac:picMk id="43" creationId="{F9004610-8766-48BA-BE62-AE1BF4E8692A}"/>
          </ac:picMkLst>
        </pc:picChg>
        <pc:picChg chg="add del mod">
          <ac:chgData name="Nor Khairun Aqila Binti Jesmen" userId="c1d6ee6b-79f9-4ffe-bdc1-e1211f620539" providerId="ADAL" clId="{29931503-A56A-4777-8E4F-DA903EA587BB}" dt="2023-09-15T03:33:03.139" v="121" actId="21"/>
          <ac:picMkLst>
            <pc:docMk/>
            <pc:sldMk cId="1204018534" sldId="257"/>
            <ac:picMk id="45" creationId="{080142D5-9A52-F7D3-1B7B-392741485864}"/>
          </ac:picMkLst>
        </pc:picChg>
        <pc:picChg chg="add del mod">
          <ac:chgData name="Nor Khairun Aqila Binti Jesmen" userId="c1d6ee6b-79f9-4ffe-bdc1-e1211f620539" providerId="ADAL" clId="{29931503-A56A-4777-8E4F-DA903EA587BB}" dt="2023-09-15T03:32:55.943" v="119" actId="21"/>
          <ac:picMkLst>
            <pc:docMk/>
            <pc:sldMk cId="1204018534" sldId="257"/>
            <ac:picMk id="47" creationId="{1FDFB54F-27CC-6357-AEBD-9D6ED92BA4C1}"/>
          </ac:picMkLst>
        </pc:picChg>
        <pc:picChg chg="add del mod">
          <ac:chgData name="Nor Khairun Aqila Binti Jesmen" userId="c1d6ee6b-79f9-4ffe-bdc1-e1211f620539" providerId="ADAL" clId="{29931503-A56A-4777-8E4F-DA903EA587BB}" dt="2023-09-15T03:32:50.279" v="117" actId="21"/>
          <ac:picMkLst>
            <pc:docMk/>
            <pc:sldMk cId="1204018534" sldId="257"/>
            <ac:picMk id="49" creationId="{818E0220-C58A-8B24-0CF6-43E596DD2CA2}"/>
          </ac:picMkLst>
        </pc:picChg>
        <pc:picChg chg="add del mod">
          <ac:chgData name="Nor Khairun Aqila Binti Jesmen" userId="c1d6ee6b-79f9-4ffe-bdc1-e1211f620539" providerId="ADAL" clId="{29931503-A56A-4777-8E4F-DA903EA587BB}" dt="2023-09-15T03:32:23.500" v="110" actId="21"/>
          <ac:picMkLst>
            <pc:docMk/>
            <pc:sldMk cId="1204018534" sldId="257"/>
            <ac:picMk id="51" creationId="{EDD21221-7DBB-DEA8-E2CA-435CECEFB5B9}"/>
          </ac:picMkLst>
        </pc:picChg>
        <pc:picChg chg="add del mod">
          <ac:chgData name="Nor Khairun Aqila Binti Jesmen" userId="c1d6ee6b-79f9-4ffe-bdc1-e1211f620539" providerId="ADAL" clId="{29931503-A56A-4777-8E4F-DA903EA587BB}" dt="2023-09-15T03:32:09.325" v="107" actId="21"/>
          <ac:picMkLst>
            <pc:docMk/>
            <pc:sldMk cId="1204018534" sldId="257"/>
            <ac:picMk id="53" creationId="{B9B2ADDA-6186-BA0A-E66D-E9B2AE81FEC3}"/>
          </ac:picMkLst>
        </pc:picChg>
        <pc:picChg chg="add del mod">
          <ac:chgData name="Nor Khairun Aqila Binti Jesmen" userId="c1d6ee6b-79f9-4ffe-bdc1-e1211f620539" providerId="ADAL" clId="{29931503-A56A-4777-8E4F-DA903EA587BB}" dt="2023-09-15T03:32:03.560" v="105" actId="21"/>
          <ac:picMkLst>
            <pc:docMk/>
            <pc:sldMk cId="1204018534" sldId="257"/>
            <ac:picMk id="55" creationId="{4E7445C2-872A-5896-90A9-90E99DE24971}"/>
          </ac:picMkLst>
        </pc:picChg>
        <pc:picChg chg="add del mod">
          <ac:chgData name="Nor Khairun Aqila Binti Jesmen" userId="c1d6ee6b-79f9-4ffe-bdc1-e1211f620539" providerId="ADAL" clId="{29931503-A56A-4777-8E4F-DA903EA587BB}" dt="2023-09-15T03:31:55.110" v="103" actId="21"/>
          <ac:picMkLst>
            <pc:docMk/>
            <pc:sldMk cId="1204018534" sldId="257"/>
            <ac:picMk id="57" creationId="{BD566828-7756-80CC-A0E0-E0F2938A3710}"/>
          </ac:picMkLst>
        </pc:picChg>
        <pc:picChg chg="add del mod">
          <ac:chgData name="Nor Khairun Aqila Binti Jesmen" userId="c1d6ee6b-79f9-4ffe-bdc1-e1211f620539" providerId="ADAL" clId="{29931503-A56A-4777-8E4F-DA903EA587BB}" dt="2023-09-15T03:31:46.585" v="101" actId="21"/>
          <ac:picMkLst>
            <pc:docMk/>
            <pc:sldMk cId="1204018534" sldId="257"/>
            <ac:picMk id="59" creationId="{BB7F6016-1319-FE18-850F-655AF343A84E}"/>
          </ac:picMkLst>
        </pc:picChg>
        <pc:picChg chg="add del mod">
          <ac:chgData name="Nor Khairun Aqila Binti Jesmen" userId="c1d6ee6b-79f9-4ffe-bdc1-e1211f620539" providerId="ADAL" clId="{29931503-A56A-4777-8E4F-DA903EA587BB}" dt="2023-09-15T03:31:29.466" v="98" actId="21"/>
          <ac:picMkLst>
            <pc:docMk/>
            <pc:sldMk cId="1204018534" sldId="257"/>
            <ac:picMk id="61" creationId="{1B276046-6F17-1DA6-91C1-9A082F75F802}"/>
          </ac:picMkLst>
        </pc:picChg>
        <pc:picChg chg="add del mod">
          <ac:chgData name="Nor Khairun Aqila Binti Jesmen" userId="c1d6ee6b-79f9-4ffe-bdc1-e1211f620539" providerId="ADAL" clId="{29931503-A56A-4777-8E4F-DA903EA587BB}" dt="2023-09-15T03:31:21.198" v="96" actId="21"/>
          <ac:picMkLst>
            <pc:docMk/>
            <pc:sldMk cId="1204018534" sldId="257"/>
            <ac:picMk id="63" creationId="{D1170FF8-51B2-C501-E83C-DC08D4A2C47F}"/>
          </ac:picMkLst>
        </pc:picChg>
        <pc:picChg chg="add del mod">
          <ac:chgData name="Nor Khairun Aqila Binti Jesmen" userId="c1d6ee6b-79f9-4ffe-bdc1-e1211f620539" providerId="ADAL" clId="{29931503-A56A-4777-8E4F-DA903EA587BB}" dt="2023-09-15T03:31:10.356" v="94" actId="21"/>
          <ac:picMkLst>
            <pc:docMk/>
            <pc:sldMk cId="1204018534" sldId="257"/>
            <ac:picMk id="65" creationId="{CDC2134A-EC01-97F8-BC86-C306189FB8C3}"/>
          </ac:picMkLst>
        </pc:picChg>
        <pc:picChg chg="add del mod">
          <ac:chgData name="Nor Khairun Aqila Binti Jesmen" userId="c1d6ee6b-79f9-4ffe-bdc1-e1211f620539" providerId="ADAL" clId="{29931503-A56A-4777-8E4F-DA903EA587BB}" dt="2023-09-15T03:30:56.778" v="92" actId="21"/>
          <ac:picMkLst>
            <pc:docMk/>
            <pc:sldMk cId="1204018534" sldId="257"/>
            <ac:picMk id="67" creationId="{D9088305-9F71-32E2-BCC2-A72E15B4319C}"/>
          </ac:picMkLst>
        </pc:picChg>
        <pc:picChg chg="add del mod">
          <ac:chgData name="Nor Khairun Aqila Binti Jesmen" userId="c1d6ee6b-79f9-4ffe-bdc1-e1211f620539" providerId="ADAL" clId="{29931503-A56A-4777-8E4F-DA903EA587BB}" dt="2023-09-15T03:30:48.210" v="90" actId="21"/>
          <ac:picMkLst>
            <pc:docMk/>
            <pc:sldMk cId="1204018534" sldId="257"/>
            <ac:picMk id="69" creationId="{BFBB806B-0F01-F1C9-EC58-D570916F9051}"/>
          </ac:picMkLst>
        </pc:picChg>
        <pc:picChg chg="add del mod">
          <ac:chgData name="Nor Khairun Aqila Binti Jesmen" userId="c1d6ee6b-79f9-4ffe-bdc1-e1211f620539" providerId="ADAL" clId="{29931503-A56A-4777-8E4F-DA903EA587BB}" dt="2023-09-15T03:30:39.899" v="88" actId="21"/>
          <ac:picMkLst>
            <pc:docMk/>
            <pc:sldMk cId="1204018534" sldId="257"/>
            <ac:picMk id="71" creationId="{E591CDD8-0C48-549E-AC7F-E863C3C1FAD5}"/>
          </ac:picMkLst>
        </pc:picChg>
        <pc:picChg chg="add del mod">
          <ac:chgData name="Nor Khairun Aqila Binti Jesmen" userId="c1d6ee6b-79f9-4ffe-bdc1-e1211f620539" providerId="ADAL" clId="{29931503-A56A-4777-8E4F-DA903EA587BB}" dt="2023-09-15T03:30:31.802" v="86" actId="21"/>
          <ac:picMkLst>
            <pc:docMk/>
            <pc:sldMk cId="1204018534" sldId="257"/>
            <ac:picMk id="73" creationId="{D7EB3DC2-736A-B7C2-90FD-BF26CB73C9A5}"/>
          </ac:picMkLst>
        </pc:picChg>
        <pc:picChg chg="add del mod">
          <ac:chgData name="Nor Khairun Aqila Binti Jesmen" userId="c1d6ee6b-79f9-4ffe-bdc1-e1211f620539" providerId="ADAL" clId="{29931503-A56A-4777-8E4F-DA903EA587BB}" dt="2023-09-15T03:30:14.435" v="84" actId="21"/>
          <ac:picMkLst>
            <pc:docMk/>
            <pc:sldMk cId="1204018534" sldId="257"/>
            <ac:picMk id="75" creationId="{4C1D5D98-F124-3FA9-EAB2-B1C5016D3B0E}"/>
          </ac:picMkLst>
        </pc:picChg>
        <pc:picChg chg="add del mod">
          <ac:chgData name="Nor Khairun Aqila Binti Jesmen" userId="c1d6ee6b-79f9-4ffe-bdc1-e1211f620539" providerId="ADAL" clId="{29931503-A56A-4777-8E4F-DA903EA587BB}" dt="2023-09-15T03:30:02.352" v="82" actId="21"/>
          <ac:picMkLst>
            <pc:docMk/>
            <pc:sldMk cId="1204018534" sldId="257"/>
            <ac:picMk id="77" creationId="{73B65836-9A33-4047-E21D-4FD6BCFD052C}"/>
          </ac:picMkLst>
        </pc:picChg>
        <pc:picChg chg="add del mod">
          <ac:chgData name="Nor Khairun Aqila Binti Jesmen" userId="c1d6ee6b-79f9-4ffe-bdc1-e1211f620539" providerId="ADAL" clId="{29931503-A56A-4777-8E4F-DA903EA587BB}" dt="2023-09-15T03:29:48.979" v="80" actId="21"/>
          <ac:picMkLst>
            <pc:docMk/>
            <pc:sldMk cId="1204018534" sldId="257"/>
            <ac:picMk id="79" creationId="{F179B09A-0984-CD85-DCCC-4812685B5552}"/>
          </ac:picMkLst>
        </pc:picChg>
      </pc:sldChg>
      <pc:sldChg chg="addSp modSp new mod ord">
        <pc:chgData name="Nor Khairun Aqila Binti Jesmen" userId="c1d6ee6b-79f9-4ffe-bdc1-e1211f620539" providerId="ADAL" clId="{29931503-A56A-4777-8E4F-DA903EA587BB}" dt="2023-09-15T07:14:29.030" v="1173" actId="20577"/>
        <pc:sldMkLst>
          <pc:docMk/>
          <pc:sldMk cId="4055489077" sldId="258"/>
        </pc:sldMkLst>
        <pc:spChg chg="add mod">
          <ac:chgData name="Nor Khairun Aqila Binti Jesmen" userId="c1d6ee6b-79f9-4ffe-bdc1-e1211f620539" providerId="ADAL" clId="{29931503-A56A-4777-8E4F-DA903EA587BB}" dt="2023-09-15T07:14:29.030" v="1173" actId="20577"/>
          <ac:spMkLst>
            <pc:docMk/>
            <pc:sldMk cId="4055489077" sldId="258"/>
            <ac:spMk id="4" creationId="{B0E001F3-C471-676F-C727-F2F3918CF3C3}"/>
          </ac:spMkLst>
        </pc:spChg>
        <pc:picChg chg="add mod">
          <ac:chgData name="Nor Khairun Aqila Binti Jesmen" userId="c1d6ee6b-79f9-4ffe-bdc1-e1211f620539" providerId="ADAL" clId="{29931503-A56A-4777-8E4F-DA903EA587BB}" dt="2023-09-15T03:17:56.419" v="13" actId="1076"/>
          <ac:picMkLst>
            <pc:docMk/>
            <pc:sldMk cId="4055489077" sldId="258"/>
            <ac:picMk id="2" creationId="{C4BE6F59-3B1C-E51E-4FB6-F5C6997A1C69}"/>
          </ac:picMkLst>
        </pc:picChg>
        <pc:picChg chg="add mod">
          <ac:chgData name="Nor Khairun Aqila Binti Jesmen" userId="c1d6ee6b-79f9-4ffe-bdc1-e1211f620539" providerId="ADAL" clId="{29931503-A56A-4777-8E4F-DA903EA587BB}" dt="2023-09-15T03:29:58.676" v="81"/>
          <ac:picMkLst>
            <pc:docMk/>
            <pc:sldMk cId="4055489077" sldId="258"/>
            <ac:picMk id="3" creationId="{F8111CDF-74A1-07DF-B8FD-81C4AD476349}"/>
          </ac:picMkLst>
        </pc:picChg>
      </pc:sldChg>
      <pc:sldChg chg="addSp modSp new del mod">
        <pc:chgData name="Nor Khairun Aqila Binti Jesmen" userId="c1d6ee6b-79f9-4ffe-bdc1-e1211f620539" providerId="ADAL" clId="{29931503-A56A-4777-8E4F-DA903EA587BB}" dt="2023-09-15T06:02:27.011" v="396" actId="47"/>
        <pc:sldMkLst>
          <pc:docMk/>
          <pc:sldMk cId="1849806091" sldId="259"/>
        </pc:sldMkLst>
        <pc:picChg chg="add mod">
          <ac:chgData name="Nor Khairun Aqila Binti Jesmen" userId="c1d6ee6b-79f9-4ffe-bdc1-e1211f620539" providerId="ADAL" clId="{29931503-A56A-4777-8E4F-DA903EA587BB}" dt="2023-09-15T03:18:11.388" v="18" actId="1076"/>
          <ac:picMkLst>
            <pc:docMk/>
            <pc:sldMk cId="1849806091" sldId="259"/>
            <ac:picMk id="2" creationId="{9DBEEB1B-6B5B-7B33-0C85-4EFA4AA8F80F}"/>
          </ac:picMkLst>
        </pc:picChg>
      </pc:sldChg>
      <pc:sldChg chg="addSp modSp new del">
        <pc:chgData name="Nor Khairun Aqila Binti Jesmen" userId="c1d6ee6b-79f9-4ffe-bdc1-e1211f620539" providerId="ADAL" clId="{29931503-A56A-4777-8E4F-DA903EA587BB}" dt="2023-09-15T06:02:46.933" v="398" actId="47"/>
        <pc:sldMkLst>
          <pc:docMk/>
          <pc:sldMk cId="424291732" sldId="260"/>
        </pc:sldMkLst>
        <pc:picChg chg="add mod">
          <ac:chgData name="Nor Khairun Aqila Binti Jesmen" userId="c1d6ee6b-79f9-4ffe-bdc1-e1211f620539" providerId="ADAL" clId="{29931503-A56A-4777-8E4F-DA903EA587BB}" dt="2023-09-15T03:18:32.186" v="22"/>
          <ac:picMkLst>
            <pc:docMk/>
            <pc:sldMk cId="424291732" sldId="260"/>
            <ac:picMk id="2" creationId="{E3E8C675-9DEE-9CFE-5F08-253FDE58FDA9}"/>
          </ac:picMkLst>
        </pc:picChg>
        <pc:picChg chg="add mod">
          <ac:chgData name="Nor Khairun Aqila Binti Jesmen" userId="c1d6ee6b-79f9-4ffe-bdc1-e1211f620539" providerId="ADAL" clId="{29931503-A56A-4777-8E4F-DA903EA587BB}" dt="2023-09-15T03:30:10.734" v="83"/>
          <ac:picMkLst>
            <pc:docMk/>
            <pc:sldMk cId="424291732" sldId="260"/>
            <ac:picMk id="3" creationId="{7B1CA2DE-497B-6C92-ED85-EAAC30DC9BBA}"/>
          </ac:picMkLst>
        </pc:picChg>
      </pc:sldChg>
      <pc:sldChg chg="addSp delSp modSp new mod">
        <pc:chgData name="Nor Khairun Aqila Binti Jesmen" userId="c1d6ee6b-79f9-4ffe-bdc1-e1211f620539" providerId="ADAL" clId="{29931503-A56A-4777-8E4F-DA903EA587BB}" dt="2023-09-15T07:17:46.436" v="1347" actId="20577"/>
        <pc:sldMkLst>
          <pc:docMk/>
          <pc:sldMk cId="405975188" sldId="261"/>
        </pc:sldMkLst>
        <pc:spChg chg="add mod">
          <ac:chgData name="Nor Khairun Aqila Binti Jesmen" userId="c1d6ee6b-79f9-4ffe-bdc1-e1211f620539" providerId="ADAL" clId="{29931503-A56A-4777-8E4F-DA903EA587BB}" dt="2023-09-15T06:03:32.172" v="401" actId="14100"/>
          <ac:spMkLst>
            <pc:docMk/>
            <pc:sldMk cId="405975188" sldId="261"/>
            <ac:spMk id="4" creationId="{F765027F-A471-A74A-8431-543F12457E96}"/>
          </ac:spMkLst>
        </pc:spChg>
        <pc:spChg chg="add del mod">
          <ac:chgData name="Nor Khairun Aqila Binti Jesmen" userId="c1d6ee6b-79f9-4ffe-bdc1-e1211f620539" providerId="ADAL" clId="{29931503-A56A-4777-8E4F-DA903EA587BB}" dt="2023-09-15T06:09:41.050" v="560" actId="20577"/>
          <ac:spMkLst>
            <pc:docMk/>
            <pc:sldMk cId="405975188" sldId="261"/>
            <ac:spMk id="5" creationId="{52433735-3337-CD9F-2457-81C4278DC855}"/>
          </ac:spMkLst>
        </pc:spChg>
        <pc:spChg chg="add del mod">
          <ac:chgData name="Nor Khairun Aqila Binti Jesmen" userId="c1d6ee6b-79f9-4ffe-bdc1-e1211f620539" providerId="ADAL" clId="{29931503-A56A-4777-8E4F-DA903EA587BB}" dt="2023-09-15T06:06:25.317" v="537" actId="478"/>
          <ac:spMkLst>
            <pc:docMk/>
            <pc:sldMk cId="405975188" sldId="261"/>
            <ac:spMk id="6" creationId="{99C79CEC-5A5C-3A0C-F67A-A788C345B66E}"/>
          </ac:spMkLst>
        </pc:spChg>
        <pc:spChg chg="add del mod">
          <ac:chgData name="Nor Khairun Aqila Binti Jesmen" userId="c1d6ee6b-79f9-4ffe-bdc1-e1211f620539" providerId="ADAL" clId="{29931503-A56A-4777-8E4F-DA903EA587BB}" dt="2023-09-15T06:06:22.017" v="535"/>
          <ac:spMkLst>
            <pc:docMk/>
            <pc:sldMk cId="405975188" sldId="261"/>
            <ac:spMk id="7" creationId="{34FEED36-4B58-3913-2D6E-60E4F15AD44E}"/>
          </ac:spMkLst>
        </pc:spChg>
        <pc:spChg chg="add mod">
          <ac:chgData name="Nor Khairun Aqila Binti Jesmen" userId="c1d6ee6b-79f9-4ffe-bdc1-e1211f620539" providerId="ADAL" clId="{29931503-A56A-4777-8E4F-DA903EA587BB}" dt="2023-09-15T06:09:47.142" v="562" actId="1076"/>
          <ac:spMkLst>
            <pc:docMk/>
            <pc:sldMk cId="405975188" sldId="261"/>
            <ac:spMk id="8" creationId="{A0BF54FC-F23E-2311-6518-45785F5977C8}"/>
          </ac:spMkLst>
        </pc:spChg>
        <pc:spChg chg="add mod">
          <ac:chgData name="Nor Khairun Aqila Binti Jesmen" userId="c1d6ee6b-79f9-4ffe-bdc1-e1211f620539" providerId="ADAL" clId="{29931503-A56A-4777-8E4F-DA903EA587BB}" dt="2023-09-15T06:09:53.267" v="565" actId="14100"/>
          <ac:spMkLst>
            <pc:docMk/>
            <pc:sldMk cId="405975188" sldId="261"/>
            <ac:spMk id="9" creationId="{16B740AB-235E-3F76-78B2-EBD5616D7830}"/>
          </ac:spMkLst>
        </pc:spChg>
        <pc:spChg chg="add mod">
          <ac:chgData name="Nor Khairun Aqila Binti Jesmen" userId="c1d6ee6b-79f9-4ffe-bdc1-e1211f620539" providerId="ADAL" clId="{29931503-A56A-4777-8E4F-DA903EA587BB}" dt="2023-09-15T06:11:02.561" v="681" actId="20577"/>
          <ac:spMkLst>
            <pc:docMk/>
            <pc:sldMk cId="405975188" sldId="261"/>
            <ac:spMk id="11" creationId="{21D34CAB-7FC6-92F8-B82F-ACB1FA67923A}"/>
          </ac:spMkLst>
        </pc:spChg>
        <pc:spChg chg="add mod">
          <ac:chgData name="Nor Khairun Aqila Binti Jesmen" userId="c1d6ee6b-79f9-4ffe-bdc1-e1211f620539" providerId="ADAL" clId="{29931503-A56A-4777-8E4F-DA903EA587BB}" dt="2023-09-15T07:17:46.436" v="1347" actId="20577"/>
          <ac:spMkLst>
            <pc:docMk/>
            <pc:sldMk cId="405975188" sldId="261"/>
            <ac:spMk id="28" creationId="{B67A149E-3585-B997-5C6B-08AD0B0C811E}"/>
          </ac:spMkLst>
        </pc:spChg>
        <pc:picChg chg="add mod">
          <ac:chgData name="Nor Khairun Aqila Binti Jesmen" userId="c1d6ee6b-79f9-4ffe-bdc1-e1211f620539" providerId="ADAL" clId="{29931503-A56A-4777-8E4F-DA903EA587BB}" dt="2023-09-15T03:18:36.376" v="25"/>
          <ac:picMkLst>
            <pc:docMk/>
            <pc:sldMk cId="405975188" sldId="261"/>
            <ac:picMk id="2" creationId="{62D7267C-55B9-EA7A-73B1-92D545A99A8B}"/>
          </ac:picMkLst>
        </pc:picChg>
        <pc:picChg chg="add mod">
          <ac:chgData name="Nor Khairun Aqila Binti Jesmen" userId="c1d6ee6b-79f9-4ffe-bdc1-e1211f620539" providerId="ADAL" clId="{29931503-A56A-4777-8E4F-DA903EA587BB}" dt="2023-09-15T03:30:35.401" v="87"/>
          <ac:picMkLst>
            <pc:docMk/>
            <pc:sldMk cId="405975188" sldId="261"/>
            <ac:picMk id="3" creationId="{B1B7BA32-6A9E-3114-D8A6-4E2260228336}"/>
          </ac:picMkLst>
        </pc:picChg>
        <pc:picChg chg="add del mod">
          <ac:chgData name="Nor Khairun Aqila Binti Jesmen" userId="c1d6ee6b-79f9-4ffe-bdc1-e1211f620539" providerId="ADAL" clId="{29931503-A56A-4777-8E4F-DA903EA587BB}" dt="2023-09-15T06:10:07.148" v="567"/>
          <ac:picMkLst>
            <pc:docMk/>
            <pc:sldMk cId="405975188" sldId="261"/>
            <ac:picMk id="10" creationId="{92E7DF72-0B4E-D693-DEB2-44F613727B66}"/>
          </ac:picMkLst>
        </pc:picChg>
        <pc:picChg chg="add del mod">
          <ac:chgData name="Nor Khairun Aqila Binti Jesmen" userId="c1d6ee6b-79f9-4ffe-bdc1-e1211f620539" providerId="ADAL" clId="{29931503-A56A-4777-8E4F-DA903EA587BB}" dt="2023-09-15T06:34:25.054" v="827" actId="21"/>
          <ac:picMkLst>
            <pc:docMk/>
            <pc:sldMk cId="405975188" sldId="261"/>
            <ac:picMk id="13" creationId="{E667D283-BC14-54F1-722B-3E784FDC82B4}"/>
          </ac:picMkLst>
        </pc:picChg>
        <pc:picChg chg="add del mod">
          <ac:chgData name="Nor Khairun Aqila Binti Jesmen" userId="c1d6ee6b-79f9-4ffe-bdc1-e1211f620539" providerId="ADAL" clId="{29931503-A56A-4777-8E4F-DA903EA587BB}" dt="2023-09-15T06:34:25.054" v="827" actId="21"/>
          <ac:picMkLst>
            <pc:docMk/>
            <pc:sldMk cId="405975188" sldId="261"/>
            <ac:picMk id="15" creationId="{B9E8BA67-551B-B3AD-85AA-378F1A96AAC5}"/>
          </ac:picMkLst>
        </pc:picChg>
        <pc:picChg chg="add del mod">
          <ac:chgData name="Nor Khairun Aqila Binti Jesmen" userId="c1d6ee6b-79f9-4ffe-bdc1-e1211f620539" providerId="ADAL" clId="{29931503-A56A-4777-8E4F-DA903EA587BB}" dt="2023-09-15T06:34:25.054" v="827" actId="21"/>
          <ac:picMkLst>
            <pc:docMk/>
            <pc:sldMk cId="405975188" sldId="261"/>
            <ac:picMk id="17" creationId="{ED2EB5B5-8D1E-A187-7975-07383F5A4D2C}"/>
          </ac:picMkLst>
        </pc:picChg>
        <pc:picChg chg="add del mod">
          <ac:chgData name="Nor Khairun Aqila Binti Jesmen" userId="c1d6ee6b-79f9-4ffe-bdc1-e1211f620539" providerId="ADAL" clId="{29931503-A56A-4777-8E4F-DA903EA587BB}" dt="2023-09-15T06:34:25.054" v="827" actId="21"/>
          <ac:picMkLst>
            <pc:docMk/>
            <pc:sldMk cId="405975188" sldId="261"/>
            <ac:picMk id="19" creationId="{2CC0296B-8857-250C-0177-527BF71EB7EA}"/>
          </ac:picMkLst>
        </pc:picChg>
        <pc:picChg chg="add del mod">
          <ac:chgData name="Nor Khairun Aqila Binti Jesmen" userId="c1d6ee6b-79f9-4ffe-bdc1-e1211f620539" providerId="ADAL" clId="{29931503-A56A-4777-8E4F-DA903EA587BB}" dt="2023-09-15T06:40:13.506" v="843" actId="21"/>
          <ac:picMkLst>
            <pc:docMk/>
            <pc:sldMk cId="405975188" sldId="261"/>
            <ac:picMk id="21" creationId="{655F09BD-0D29-681E-8AA4-83E18CD5E1AA}"/>
          </ac:picMkLst>
        </pc:picChg>
        <pc:picChg chg="add del mod">
          <ac:chgData name="Nor Khairun Aqila Binti Jesmen" userId="c1d6ee6b-79f9-4ffe-bdc1-e1211f620539" providerId="ADAL" clId="{29931503-A56A-4777-8E4F-DA903EA587BB}" dt="2023-09-15T06:40:13.506" v="843" actId="21"/>
          <ac:picMkLst>
            <pc:docMk/>
            <pc:sldMk cId="405975188" sldId="261"/>
            <ac:picMk id="23" creationId="{54AD4BBE-0102-ADFB-3BDF-CDF6B8F3B167}"/>
          </ac:picMkLst>
        </pc:picChg>
        <pc:picChg chg="add del mod">
          <ac:chgData name="Nor Khairun Aqila Binti Jesmen" userId="c1d6ee6b-79f9-4ffe-bdc1-e1211f620539" providerId="ADAL" clId="{29931503-A56A-4777-8E4F-DA903EA587BB}" dt="2023-09-15T06:40:13.506" v="843" actId="21"/>
          <ac:picMkLst>
            <pc:docMk/>
            <pc:sldMk cId="405975188" sldId="261"/>
            <ac:picMk id="25" creationId="{89841B17-BA36-9614-822D-E56888216AE0}"/>
          </ac:picMkLst>
        </pc:picChg>
        <pc:picChg chg="add del mod">
          <ac:chgData name="Nor Khairun Aqila Binti Jesmen" userId="c1d6ee6b-79f9-4ffe-bdc1-e1211f620539" providerId="ADAL" clId="{29931503-A56A-4777-8E4F-DA903EA587BB}" dt="2023-09-15T06:40:13.506" v="843" actId="21"/>
          <ac:picMkLst>
            <pc:docMk/>
            <pc:sldMk cId="405975188" sldId="261"/>
            <ac:picMk id="27" creationId="{416BAA8A-0315-121F-A2FD-FE673FCED6E0}"/>
          </ac:picMkLst>
        </pc:picChg>
      </pc:sldChg>
      <pc:sldChg chg="addSp delSp modSp new mod">
        <pc:chgData name="Nor Khairun Aqila Binti Jesmen" userId="c1d6ee6b-79f9-4ffe-bdc1-e1211f620539" providerId="ADAL" clId="{29931503-A56A-4777-8E4F-DA903EA587BB}" dt="2023-09-15T07:17:54.789" v="1353" actId="20577"/>
        <pc:sldMkLst>
          <pc:docMk/>
          <pc:sldMk cId="2766740729" sldId="262"/>
        </pc:sldMkLst>
        <pc:spChg chg="add mod">
          <ac:chgData name="Nor Khairun Aqila Binti Jesmen" userId="c1d6ee6b-79f9-4ffe-bdc1-e1211f620539" providerId="ADAL" clId="{29931503-A56A-4777-8E4F-DA903EA587BB}" dt="2023-09-15T07:17:54.789" v="1353" actId="20577"/>
          <ac:spMkLst>
            <pc:docMk/>
            <pc:sldMk cId="2766740729" sldId="262"/>
            <ac:spMk id="9" creationId="{D0E9D2FD-4CD6-396C-B74C-1B6F5D0BC423}"/>
          </ac:spMkLst>
        </pc:spChg>
        <pc:picChg chg="add del mod">
          <ac:chgData name="Nor Khairun Aqila Binti Jesmen" userId="c1d6ee6b-79f9-4ffe-bdc1-e1211f620539" providerId="ADAL" clId="{29931503-A56A-4777-8E4F-DA903EA587BB}" dt="2023-09-15T07:01:35.720" v="921" actId="478"/>
          <ac:picMkLst>
            <pc:docMk/>
            <pc:sldMk cId="2766740729" sldId="262"/>
            <ac:picMk id="2" creationId="{F0DEBBEB-37BE-1D8C-6F55-ECF48E9D129A}"/>
          </ac:picMkLst>
        </pc:picChg>
        <pc:picChg chg="add mod">
          <ac:chgData name="Nor Khairun Aqila Binti Jesmen" userId="c1d6ee6b-79f9-4ffe-bdc1-e1211f620539" providerId="ADAL" clId="{29931503-A56A-4777-8E4F-DA903EA587BB}" dt="2023-09-15T03:30:25.711" v="85"/>
          <ac:picMkLst>
            <pc:docMk/>
            <pc:sldMk cId="2766740729" sldId="262"/>
            <ac:picMk id="3" creationId="{78EDE35F-DBD0-AF8A-E9B6-6390D94BD3B8}"/>
          </ac:picMkLst>
        </pc:picChg>
        <pc:picChg chg="add del mod">
          <ac:chgData name="Nor Khairun Aqila Binti Jesmen" userId="c1d6ee6b-79f9-4ffe-bdc1-e1211f620539" providerId="ADAL" clId="{29931503-A56A-4777-8E4F-DA903EA587BB}" dt="2023-09-15T04:06:42.226" v="293" actId="21"/>
          <ac:picMkLst>
            <pc:docMk/>
            <pc:sldMk cId="2766740729" sldId="262"/>
            <ac:picMk id="4" creationId="{0E7E57EF-8DEA-7A5B-63CB-55EDF17F8A77}"/>
          </ac:picMkLst>
        </pc:picChg>
        <pc:picChg chg="add mod ord">
          <ac:chgData name="Nor Khairun Aqila Binti Jesmen" userId="c1d6ee6b-79f9-4ffe-bdc1-e1211f620539" providerId="ADAL" clId="{29931503-A56A-4777-8E4F-DA903EA587BB}" dt="2023-09-15T07:01:34.423" v="920" actId="167"/>
          <ac:picMkLst>
            <pc:docMk/>
            <pc:sldMk cId="2766740729" sldId="262"/>
            <ac:picMk id="6" creationId="{87FDBCC3-3F75-C20E-E60B-765D2E91C1DC}"/>
          </ac:picMkLst>
        </pc:picChg>
        <pc:picChg chg="add del mod">
          <ac:chgData name="Nor Khairun Aqila Binti Jesmen" userId="c1d6ee6b-79f9-4ffe-bdc1-e1211f620539" providerId="ADAL" clId="{29931503-A56A-4777-8E4F-DA903EA587BB}" dt="2023-09-15T07:01:17.235" v="918" actId="21"/>
          <ac:picMkLst>
            <pc:docMk/>
            <pc:sldMk cId="2766740729" sldId="262"/>
            <ac:picMk id="8" creationId="{BC0E3688-5B1B-B7B1-4E53-923A8018F7D6}"/>
          </ac:picMkLst>
        </pc:picChg>
      </pc:sldChg>
      <pc:sldChg chg="addSp modSp new mod ord">
        <pc:chgData name="Nor Khairun Aqila Binti Jesmen" userId="c1d6ee6b-79f9-4ffe-bdc1-e1211f620539" providerId="ADAL" clId="{29931503-A56A-4777-8E4F-DA903EA587BB}" dt="2023-09-15T07:17:35.516" v="1331" actId="20577"/>
        <pc:sldMkLst>
          <pc:docMk/>
          <pc:sldMk cId="2647526529" sldId="263"/>
        </pc:sldMkLst>
        <pc:spChg chg="add mod">
          <ac:chgData name="Nor Khairun Aqila Binti Jesmen" userId="c1d6ee6b-79f9-4ffe-bdc1-e1211f620539" providerId="ADAL" clId="{29931503-A56A-4777-8E4F-DA903EA587BB}" dt="2023-09-15T07:17:35.516" v="1331" actId="20577"/>
          <ac:spMkLst>
            <pc:docMk/>
            <pc:sldMk cId="2647526529" sldId="263"/>
            <ac:spMk id="4" creationId="{3ECEDCEC-B1F5-46B3-410B-08DECFB212B2}"/>
          </ac:spMkLst>
        </pc:spChg>
        <pc:picChg chg="add mod">
          <ac:chgData name="Nor Khairun Aqila Binti Jesmen" userId="c1d6ee6b-79f9-4ffe-bdc1-e1211f620539" providerId="ADAL" clId="{29931503-A56A-4777-8E4F-DA903EA587BB}" dt="2023-09-15T03:18:51.590" v="31"/>
          <ac:picMkLst>
            <pc:docMk/>
            <pc:sldMk cId="2647526529" sldId="263"/>
            <ac:picMk id="2" creationId="{6EDA3305-E208-8A7F-F633-58089AED5728}"/>
          </ac:picMkLst>
        </pc:picChg>
        <pc:picChg chg="add mod">
          <ac:chgData name="Nor Khairun Aqila Binti Jesmen" userId="c1d6ee6b-79f9-4ffe-bdc1-e1211f620539" providerId="ADAL" clId="{29931503-A56A-4777-8E4F-DA903EA587BB}" dt="2023-09-15T03:30:52.472" v="91"/>
          <ac:picMkLst>
            <pc:docMk/>
            <pc:sldMk cId="2647526529" sldId="263"/>
            <ac:picMk id="3" creationId="{AF61CDA3-98D4-FC7D-6F8F-3CFCFB44E3AC}"/>
          </ac:picMkLst>
        </pc:picChg>
      </pc:sldChg>
      <pc:sldChg chg="addSp delSp modSp new mod ord">
        <pc:chgData name="Nor Khairun Aqila Binti Jesmen" userId="c1d6ee6b-79f9-4ffe-bdc1-e1211f620539" providerId="ADAL" clId="{29931503-A56A-4777-8E4F-DA903EA587BB}" dt="2023-09-15T07:15:40.817" v="1250" actId="20577"/>
        <pc:sldMkLst>
          <pc:docMk/>
          <pc:sldMk cId="939128982" sldId="264"/>
        </pc:sldMkLst>
        <pc:spChg chg="add mod">
          <ac:chgData name="Nor Khairun Aqila Binti Jesmen" userId="c1d6ee6b-79f9-4ffe-bdc1-e1211f620539" providerId="ADAL" clId="{29931503-A56A-4777-8E4F-DA903EA587BB}" dt="2023-09-15T06:41:29.201" v="877" actId="20577"/>
          <ac:spMkLst>
            <pc:docMk/>
            <pc:sldMk cId="939128982" sldId="264"/>
            <ac:spMk id="4" creationId="{B8B9B6AA-6FE4-0235-1007-15D8B96A21AC}"/>
          </ac:spMkLst>
        </pc:spChg>
        <pc:spChg chg="add mod">
          <ac:chgData name="Nor Khairun Aqila Binti Jesmen" userId="c1d6ee6b-79f9-4ffe-bdc1-e1211f620539" providerId="ADAL" clId="{29931503-A56A-4777-8E4F-DA903EA587BB}" dt="2023-09-15T06:14:28.622" v="769" actId="14100"/>
          <ac:spMkLst>
            <pc:docMk/>
            <pc:sldMk cId="939128982" sldId="264"/>
            <ac:spMk id="5" creationId="{74DAC55E-AB2B-35EE-E875-EF8653A066A4}"/>
          </ac:spMkLst>
        </pc:spChg>
        <pc:spChg chg="add del mod">
          <ac:chgData name="Nor Khairun Aqila Binti Jesmen" userId="c1d6ee6b-79f9-4ffe-bdc1-e1211f620539" providerId="ADAL" clId="{29931503-A56A-4777-8E4F-DA903EA587BB}" dt="2023-09-15T07:15:28.647" v="1236" actId="478"/>
          <ac:spMkLst>
            <pc:docMk/>
            <pc:sldMk cId="939128982" sldId="264"/>
            <ac:spMk id="6" creationId="{87F4EE00-7F52-448D-C452-B571A17AB5EA}"/>
          </ac:spMkLst>
        </pc:spChg>
        <pc:spChg chg="add mod">
          <ac:chgData name="Nor Khairun Aqila Binti Jesmen" userId="c1d6ee6b-79f9-4ffe-bdc1-e1211f620539" providerId="ADAL" clId="{29931503-A56A-4777-8E4F-DA903EA587BB}" dt="2023-09-15T07:15:40.817" v="1250" actId="20577"/>
          <ac:spMkLst>
            <pc:docMk/>
            <pc:sldMk cId="939128982" sldId="264"/>
            <ac:spMk id="7" creationId="{47FB6AD7-7D41-AE28-11FB-4D928617081F}"/>
          </ac:spMkLst>
        </pc:spChg>
        <pc:picChg chg="add mod">
          <ac:chgData name="Nor Khairun Aqila Binti Jesmen" userId="c1d6ee6b-79f9-4ffe-bdc1-e1211f620539" providerId="ADAL" clId="{29931503-A56A-4777-8E4F-DA903EA587BB}" dt="2023-09-15T03:18:58.430" v="34"/>
          <ac:picMkLst>
            <pc:docMk/>
            <pc:sldMk cId="939128982" sldId="264"/>
            <ac:picMk id="2" creationId="{D36C2302-5E6E-53FB-82F6-FA23DEA30DCE}"/>
          </ac:picMkLst>
        </pc:picChg>
        <pc:picChg chg="add mod">
          <ac:chgData name="Nor Khairun Aqila Binti Jesmen" userId="c1d6ee6b-79f9-4ffe-bdc1-e1211f620539" providerId="ADAL" clId="{29931503-A56A-4777-8E4F-DA903EA587BB}" dt="2023-09-15T03:30:44.072" v="89"/>
          <ac:picMkLst>
            <pc:docMk/>
            <pc:sldMk cId="939128982" sldId="264"/>
            <ac:picMk id="3" creationId="{F8319069-F291-E7D7-6313-5E0A6F49CF79}"/>
          </ac:picMkLst>
        </pc:picChg>
      </pc:sldChg>
      <pc:sldChg chg="addSp delSp modSp new del mod">
        <pc:chgData name="Nor Khairun Aqila Binti Jesmen" userId="c1d6ee6b-79f9-4ffe-bdc1-e1211f620539" providerId="ADAL" clId="{29931503-A56A-4777-8E4F-DA903EA587BB}" dt="2023-09-15T06:19:43.654" v="813" actId="47"/>
        <pc:sldMkLst>
          <pc:docMk/>
          <pc:sldMk cId="537356629" sldId="265"/>
        </pc:sldMkLst>
        <pc:picChg chg="add mod">
          <ac:chgData name="Nor Khairun Aqila Binti Jesmen" userId="c1d6ee6b-79f9-4ffe-bdc1-e1211f620539" providerId="ADAL" clId="{29931503-A56A-4777-8E4F-DA903EA587BB}" dt="2023-09-15T03:19:05.569" v="37"/>
          <ac:picMkLst>
            <pc:docMk/>
            <pc:sldMk cId="537356629" sldId="265"/>
            <ac:picMk id="2" creationId="{DAADFFE9-4AE1-4E90-AE16-932E25CCE296}"/>
          </ac:picMkLst>
        </pc:picChg>
        <pc:picChg chg="add mod">
          <ac:chgData name="Nor Khairun Aqila Binti Jesmen" userId="c1d6ee6b-79f9-4ffe-bdc1-e1211f620539" providerId="ADAL" clId="{29931503-A56A-4777-8E4F-DA903EA587BB}" dt="2023-09-15T03:31:16.827" v="95"/>
          <ac:picMkLst>
            <pc:docMk/>
            <pc:sldMk cId="537356629" sldId="265"/>
            <ac:picMk id="3" creationId="{50C1F029-779F-08DF-7CD7-31748E8A4BB7}"/>
          </ac:picMkLst>
        </pc:picChg>
        <pc:picChg chg="add del mod">
          <ac:chgData name="Nor Khairun Aqila Binti Jesmen" userId="c1d6ee6b-79f9-4ffe-bdc1-e1211f620539" providerId="ADAL" clId="{29931503-A56A-4777-8E4F-DA903EA587BB}" dt="2023-09-15T03:32:42.673" v="115" actId="21"/>
          <ac:picMkLst>
            <pc:docMk/>
            <pc:sldMk cId="537356629" sldId="265"/>
            <ac:picMk id="4" creationId="{B7C02267-F38C-B843-7645-6D9518D34261}"/>
          </ac:picMkLst>
        </pc:picChg>
      </pc:sldChg>
      <pc:sldChg chg="addSp modSp new mod">
        <pc:chgData name="Nor Khairun Aqila Binti Jesmen" userId="c1d6ee6b-79f9-4ffe-bdc1-e1211f620539" providerId="ADAL" clId="{29931503-A56A-4777-8E4F-DA903EA587BB}" dt="2023-09-15T07:15:12.557" v="1234" actId="6549"/>
        <pc:sldMkLst>
          <pc:docMk/>
          <pc:sldMk cId="1412538210" sldId="266"/>
        </pc:sldMkLst>
        <pc:spChg chg="add mod">
          <ac:chgData name="Nor Khairun Aqila Binti Jesmen" userId="c1d6ee6b-79f9-4ffe-bdc1-e1211f620539" providerId="ADAL" clId="{29931503-A56A-4777-8E4F-DA903EA587BB}" dt="2023-09-15T07:15:12.557" v="1234" actId="6549"/>
          <ac:spMkLst>
            <pc:docMk/>
            <pc:sldMk cId="1412538210" sldId="266"/>
            <ac:spMk id="4" creationId="{B60A28F1-060B-7505-0D72-B69136749F6D}"/>
          </ac:spMkLst>
        </pc:spChg>
        <pc:picChg chg="add mod">
          <ac:chgData name="Nor Khairun Aqila Binti Jesmen" userId="c1d6ee6b-79f9-4ffe-bdc1-e1211f620539" providerId="ADAL" clId="{29931503-A56A-4777-8E4F-DA903EA587BB}" dt="2023-09-15T03:19:13.566" v="40"/>
          <ac:picMkLst>
            <pc:docMk/>
            <pc:sldMk cId="1412538210" sldId="266"/>
            <ac:picMk id="2" creationId="{BF181439-2692-E62F-71DA-F64274D88E5B}"/>
          </ac:picMkLst>
        </pc:picChg>
        <pc:picChg chg="add mod">
          <ac:chgData name="Nor Khairun Aqila Binti Jesmen" userId="c1d6ee6b-79f9-4ffe-bdc1-e1211f620539" providerId="ADAL" clId="{29931503-A56A-4777-8E4F-DA903EA587BB}" dt="2023-09-15T03:31:25.553" v="97"/>
          <ac:picMkLst>
            <pc:docMk/>
            <pc:sldMk cId="1412538210" sldId="266"/>
            <ac:picMk id="3" creationId="{9A55143F-1919-C106-69BD-CC6D3904B1F7}"/>
          </ac:picMkLst>
        </pc:picChg>
      </pc:sldChg>
      <pc:sldChg chg="addSp modSp new mod">
        <pc:chgData name="Nor Khairun Aqila Binti Jesmen" userId="c1d6ee6b-79f9-4ffe-bdc1-e1211f620539" providerId="ADAL" clId="{29931503-A56A-4777-8E4F-DA903EA587BB}" dt="2023-09-15T07:15:07.139" v="1232" actId="6549"/>
        <pc:sldMkLst>
          <pc:docMk/>
          <pc:sldMk cId="458437883" sldId="267"/>
        </pc:sldMkLst>
        <pc:spChg chg="add mod">
          <ac:chgData name="Nor Khairun Aqila Binti Jesmen" userId="c1d6ee6b-79f9-4ffe-bdc1-e1211f620539" providerId="ADAL" clId="{29931503-A56A-4777-8E4F-DA903EA587BB}" dt="2023-09-15T07:15:07.139" v="1232" actId="6549"/>
          <ac:spMkLst>
            <pc:docMk/>
            <pc:sldMk cId="458437883" sldId="267"/>
            <ac:spMk id="4" creationId="{4738F2AE-D2DA-118B-9517-294DED4B60F0}"/>
          </ac:spMkLst>
        </pc:spChg>
        <pc:picChg chg="add mod">
          <ac:chgData name="Nor Khairun Aqila Binti Jesmen" userId="c1d6ee6b-79f9-4ffe-bdc1-e1211f620539" providerId="ADAL" clId="{29931503-A56A-4777-8E4F-DA903EA587BB}" dt="2023-09-15T03:19:20.378" v="43"/>
          <ac:picMkLst>
            <pc:docMk/>
            <pc:sldMk cId="458437883" sldId="267"/>
            <ac:picMk id="2" creationId="{660C049C-EED8-7665-649D-36C3C13F3D7D}"/>
          </ac:picMkLst>
        </pc:picChg>
        <pc:picChg chg="add mod">
          <ac:chgData name="Nor Khairun Aqila Binti Jesmen" userId="c1d6ee6b-79f9-4ffe-bdc1-e1211f620539" providerId="ADAL" clId="{29931503-A56A-4777-8E4F-DA903EA587BB}" dt="2023-09-15T03:31:00.811" v="93"/>
          <ac:picMkLst>
            <pc:docMk/>
            <pc:sldMk cId="458437883" sldId="267"/>
            <ac:picMk id="3" creationId="{07EE1B47-2DA0-3A1D-8FE2-83E98FF43FA8}"/>
          </ac:picMkLst>
        </pc:picChg>
      </pc:sldChg>
      <pc:sldChg chg="addSp delSp modSp new mod">
        <pc:chgData name="Nor Khairun Aqila Binti Jesmen" userId="c1d6ee6b-79f9-4ffe-bdc1-e1211f620539" providerId="ADAL" clId="{29931503-A56A-4777-8E4F-DA903EA587BB}" dt="2023-09-15T07:14:59.894" v="1230" actId="20577"/>
        <pc:sldMkLst>
          <pc:docMk/>
          <pc:sldMk cId="3773767678" sldId="268"/>
        </pc:sldMkLst>
        <pc:spChg chg="add del mod">
          <ac:chgData name="Nor Khairun Aqila Binti Jesmen" userId="c1d6ee6b-79f9-4ffe-bdc1-e1211f620539" providerId="ADAL" clId="{29931503-A56A-4777-8E4F-DA903EA587BB}" dt="2023-09-15T04:14:30.476" v="347" actId="478"/>
          <ac:spMkLst>
            <pc:docMk/>
            <pc:sldMk cId="3773767678" sldId="268"/>
            <ac:spMk id="4" creationId="{3FF981CA-ABB1-945B-147A-E41D44937D21}"/>
          </ac:spMkLst>
        </pc:spChg>
        <pc:spChg chg="add mod">
          <ac:chgData name="Nor Khairun Aqila Binti Jesmen" userId="c1d6ee6b-79f9-4ffe-bdc1-e1211f620539" providerId="ADAL" clId="{29931503-A56A-4777-8E4F-DA903EA587BB}" dt="2023-09-15T04:10:23.896" v="335" actId="1076"/>
          <ac:spMkLst>
            <pc:docMk/>
            <pc:sldMk cId="3773767678" sldId="268"/>
            <ac:spMk id="5" creationId="{4D02EB39-BA07-F7C8-485B-9B87894CFEC6}"/>
          </ac:spMkLst>
        </pc:spChg>
        <pc:spChg chg="add mod">
          <ac:chgData name="Nor Khairun Aqila Binti Jesmen" userId="c1d6ee6b-79f9-4ffe-bdc1-e1211f620539" providerId="ADAL" clId="{29931503-A56A-4777-8E4F-DA903EA587BB}" dt="2023-09-15T04:10:57.152" v="338" actId="14100"/>
          <ac:spMkLst>
            <pc:docMk/>
            <pc:sldMk cId="3773767678" sldId="268"/>
            <ac:spMk id="6" creationId="{9C98A865-07C9-AECB-F0B2-4E40FFA929D2}"/>
          </ac:spMkLst>
        </pc:spChg>
        <pc:spChg chg="add mod">
          <ac:chgData name="Nor Khairun Aqila Binti Jesmen" userId="c1d6ee6b-79f9-4ffe-bdc1-e1211f620539" providerId="ADAL" clId="{29931503-A56A-4777-8E4F-DA903EA587BB}" dt="2023-09-15T04:11:03.220" v="340" actId="1076"/>
          <ac:spMkLst>
            <pc:docMk/>
            <pc:sldMk cId="3773767678" sldId="268"/>
            <ac:spMk id="7" creationId="{B996248F-6CF0-238D-4F72-E365DCE66E2C}"/>
          </ac:spMkLst>
        </pc:spChg>
        <pc:spChg chg="add mod">
          <ac:chgData name="Nor Khairun Aqila Binti Jesmen" userId="c1d6ee6b-79f9-4ffe-bdc1-e1211f620539" providerId="ADAL" clId="{29931503-A56A-4777-8E4F-DA903EA587BB}" dt="2023-09-15T07:14:59.894" v="1230" actId="20577"/>
          <ac:spMkLst>
            <pc:docMk/>
            <pc:sldMk cId="3773767678" sldId="268"/>
            <ac:spMk id="8" creationId="{4AAAE0DB-C8E4-4BB6-1BA3-C04185CDAF0C}"/>
          </ac:spMkLst>
        </pc:spChg>
        <pc:picChg chg="add mod">
          <ac:chgData name="Nor Khairun Aqila Binti Jesmen" userId="c1d6ee6b-79f9-4ffe-bdc1-e1211f620539" providerId="ADAL" clId="{29931503-A56A-4777-8E4F-DA903EA587BB}" dt="2023-09-15T03:19:27.434" v="46"/>
          <ac:picMkLst>
            <pc:docMk/>
            <pc:sldMk cId="3773767678" sldId="268"/>
            <ac:picMk id="2" creationId="{8FBA0D52-26B7-B891-F517-382664C6CCEF}"/>
          </ac:picMkLst>
        </pc:picChg>
        <pc:picChg chg="add mod">
          <ac:chgData name="Nor Khairun Aqila Binti Jesmen" userId="c1d6ee6b-79f9-4ffe-bdc1-e1211f620539" providerId="ADAL" clId="{29931503-A56A-4777-8E4F-DA903EA587BB}" dt="2023-09-15T03:31:50.432" v="102"/>
          <ac:picMkLst>
            <pc:docMk/>
            <pc:sldMk cId="3773767678" sldId="268"/>
            <ac:picMk id="3" creationId="{7CECD02F-B7E8-7768-CA31-1C622B9FE5F0}"/>
          </ac:picMkLst>
        </pc:picChg>
      </pc:sldChg>
      <pc:sldChg chg="addSp modSp new mod">
        <pc:chgData name="Nor Khairun Aqila Binti Jesmen" userId="c1d6ee6b-79f9-4ffe-bdc1-e1211f620539" providerId="ADAL" clId="{29931503-A56A-4777-8E4F-DA903EA587BB}" dt="2023-09-15T07:14:42.307" v="1195" actId="20577"/>
        <pc:sldMkLst>
          <pc:docMk/>
          <pc:sldMk cId="1331331636" sldId="269"/>
        </pc:sldMkLst>
        <pc:spChg chg="add mod">
          <ac:chgData name="Nor Khairun Aqila Binti Jesmen" userId="c1d6ee6b-79f9-4ffe-bdc1-e1211f620539" providerId="ADAL" clId="{29931503-A56A-4777-8E4F-DA903EA587BB}" dt="2023-09-15T07:14:42.307" v="1195" actId="20577"/>
          <ac:spMkLst>
            <pc:docMk/>
            <pc:sldMk cId="1331331636" sldId="269"/>
            <ac:spMk id="4" creationId="{57636880-0046-368F-74D2-655464ACB5F4}"/>
          </ac:spMkLst>
        </pc:spChg>
        <pc:picChg chg="add mod">
          <ac:chgData name="Nor Khairun Aqila Binti Jesmen" userId="c1d6ee6b-79f9-4ffe-bdc1-e1211f620539" providerId="ADAL" clId="{29931503-A56A-4777-8E4F-DA903EA587BB}" dt="2023-09-15T03:19:32.183" v="49"/>
          <ac:picMkLst>
            <pc:docMk/>
            <pc:sldMk cId="1331331636" sldId="269"/>
            <ac:picMk id="2" creationId="{66FD8348-C1E7-BB09-DC52-26398911DF91}"/>
          </ac:picMkLst>
        </pc:picChg>
        <pc:picChg chg="add mod">
          <ac:chgData name="Nor Khairun Aqila Binti Jesmen" userId="c1d6ee6b-79f9-4ffe-bdc1-e1211f620539" providerId="ADAL" clId="{29931503-A56A-4777-8E4F-DA903EA587BB}" dt="2023-09-15T03:31:59.469" v="104"/>
          <ac:picMkLst>
            <pc:docMk/>
            <pc:sldMk cId="1331331636" sldId="269"/>
            <ac:picMk id="3" creationId="{C93E96AA-CE5D-9487-34DC-E3F29BC2820A}"/>
          </ac:picMkLst>
        </pc:picChg>
      </pc:sldChg>
      <pc:sldChg chg="addSp modSp new del mod">
        <pc:chgData name="Nor Khairun Aqila Binti Jesmen" userId="c1d6ee6b-79f9-4ffe-bdc1-e1211f620539" providerId="ADAL" clId="{29931503-A56A-4777-8E4F-DA903EA587BB}" dt="2023-09-15T07:13:02.415" v="1108" actId="47"/>
        <pc:sldMkLst>
          <pc:docMk/>
          <pc:sldMk cId="3973327453" sldId="270"/>
        </pc:sldMkLst>
        <pc:spChg chg="add mod">
          <ac:chgData name="Nor Khairun Aqila Binti Jesmen" userId="c1d6ee6b-79f9-4ffe-bdc1-e1211f620539" providerId="ADAL" clId="{29931503-A56A-4777-8E4F-DA903EA587BB}" dt="2023-09-15T04:08:07.552" v="301" actId="14100"/>
          <ac:spMkLst>
            <pc:docMk/>
            <pc:sldMk cId="3973327453" sldId="270"/>
            <ac:spMk id="4" creationId="{D020EEB8-5EBA-DC21-EA57-731BBA96C3B6}"/>
          </ac:spMkLst>
        </pc:spChg>
        <pc:spChg chg="add mod">
          <ac:chgData name="Nor Khairun Aqila Binti Jesmen" userId="c1d6ee6b-79f9-4ffe-bdc1-e1211f620539" providerId="ADAL" clId="{29931503-A56A-4777-8E4F-DA903EA587BB}" dt="2023-09-15T04:08:02.474" v="299" actId="1076"/>
          <ac:spMkLst>
            <pc:docMk/>
            <pc:sldMk cId="3973327453" sldId="270"/>
            <ac:spMk id="5" creationId="{ADF87550-FE7D-915B-716A-BB95B074E547}"/>
          </ac:spMkLst>
        </pc:spChg>
        <pc:spChg chg="add mod">
          <ac:chgData name="Nor Khairun Aqila Binti Jesmen" userId="c1d6ee6b-79f9-4ffe-bdc1-e1211f620539" providerId="ADAL" clId="{29931503-A56A-4777-8E4F-DA903EA587BB}" dt="2023-09-15T07:12:25.311" v="1107"/>
          <ac:spMkLst>
            <pc:docMk/>
            <pc:sldMk cId="3973327453" sldId="270"/>
            <ac:spMk id="6" creationId="{FB288ED6-5E71-1898-21F5-9C76D4EAB836}"/>
          </ac:spMkLst>
        </pc:spChg>
        <pc:picChg chg="add mod">
          <ac:chgData name="Nor Khairun Aqila Binti Jesmen" userId="c1d6ee6b-79f9-4ffe-bdc1-e1211f620539" providerId="ADAL" clId="{29931503-A56A-4777-8E4F-DA903EA587BB}" dt="2023-09-15T03:19:36.692" v="52"/>
          <ac:picMkLst>
            <pc:docMk/>
            <pc:sldMk cId="3973327453" sldId="270"/>
            <ac:picMk id="2" creationId="{DAE76408-2960-E68E-43F4-4B461B840877}"/>
          </ac:picMkLst>
        </pc:picChg>
        <pc:picChg chg="add mod">
          <ac:chgData name="Nor Khairun Aqila Binti Jesmen" userId="c1d6ee6b-79f9-4ffe-bdc1-e1211f620539" providerId="ADAL" clId="{29931503-A56A-4777-8E4F-DA903EA587BB}" dt="2023-09-15T04:06:53.061" v="296" actId="1076"/>
          <ac:picMkLst>
            <pc:docMk/>
            <pc:sldMk cId="3973327453" sldId="270"/>
            <ac:picMk id="3" creationId="{A2E7579A-D091-1EA8-4B4B-BB7E7EB7F39C}"/>
          </ac:picMkLst>
        </pc:picChg>
      </pc:sldChg>
      <pc:sldChg chg="addSp modSp new mod">
        <pc:chgData name="Nor Khairun Aqila Binti Jesmen" userId="c1d6ee6b-79f9-4ffe-bdc1-e1211f620539" providerId="ADAL" clId="{29931503-A56A-4777-8E4F-DA903EA587BB}" dt="2023-09-15T07:16:11.402" v="1273" actId="20577"/>
        <pc:sldMkLst>
          <pc:docMk/>
          <pc:sldMk cId="4048524492" sldId="271"/>
        </pc:sldMkLst>
        <pc:spChg chg="add mod">
          <ac:chgData name="Nor Khairun Aqila Binti Jesmen" userId="c1d6ee6b-79f9-4ffe-bdc1-e1211f620539" providerId="ADAL" clId="{29931503-A56A-4777-8E4F-DA903EA587BB}" dt="2023-09-15T03:57:06.054" v="146" actId="1035"/>
          <ac:spMkLst>
            <pc:docMk/>
            <pc:sldMk cId="4048524492" sldId="271"/>
            <ac:spMk id="4" creationId="{34F2AEC0-A62F-0277-137B-AF39B9B4BC40}"/>
          </ac:spMkLst>
        </pc:spChg>
        <pc:spChg chg="add mod">
          <ac:chgData name="Nor Khairun Aqila Binti Jesmen" userId="c1d6ee6b-79f9-4ffe-bdc1-e1211f620539" providerId="ADAL" clId="{29931503-A56A-4777-8E4F-DA903EA587BB}" dt="2023-09-15T03:57:06.054" v="146" actId="1035"/>
          <ac:spMkLst>
            <pc:docMk/>
            <pc:sldMk cId="4048524492" sldId="271"/>
            <ac:spMk id="5" creationId="{52406B05-2EE5-F868-C717-119FE7C1A4F1}"/>
          </ac:spMkLst>
        </pc:spChg>
        <pc:spChg chg="add mod">
          <ac:chgData name="Nor Khairun Aqila Binti Jesmen" userId="c1d6ee6b-79f9-4ffe-bdc1-e1211f620539" providerId="ADAL" clId="{29931503-A56A-4777-8E4F-DA903EA587BB}" dt="2023-09-15T03:56:59.696" v="139" actId="1076"/>
          <ac:spMkLst>
            <pc:docMk/>
            <pc:sldMk cId="4048524492" sldId="271"/>
            <ac:spMk id="6" creationId="{8250C9DB-DD2F-C7F7-7F84-214B8B4737E1}"/>
          </ac:spMkLst>
        </pc:spChg>
        <pc:spChg chg="add mod">
          <ac:chgData name="Nor Khairun Aqila Binti Jesmen" userId="c1d6ee6b-79f9-4ffe-bdc1-e1211f620539" providerId="ADAL" clId="{29931503-A56A-4777-8E4F-DA903EA587BB}" dt="2023-09-15T03:56:59.696" v="139" actId="1076"/>
          <ac:spMkLst>
            <pc:docMk/>
            <pc:sldMk cId="4048524492" sldId="271"/>
            <ac:spMk id="7" creationId="{BABF9C4C-FE13-7D0B-0C9E-F27BF360769D}"/>
          </ac:spMkLst>
        </pc:spChg>
        <pc:spChg chg="add mod">
          <ac:chgData name="Nor Khairun Aqila Binti Jesmen" userId="c1d6ee6b-79f9-4ffe-bdc1-e1211f620539" providerId="ADAL" clId="{29931503-A56A-4777-8E4F-DA903EA587BB}" dt="2023-09-15T04:06:03.338" v="284" actId="20577"/>
          <ac:spMkLst>
            <pc:docMk/>
            <pc:sldMk cId="4048524492" sldId="271"/>
            <ac:spMk id="8" creationId="{6E6630CA-07FE-3F2A-0777-9512CE4CE379}"/>
          </ac:spMkLst>
        </pc:spChg>
        <pc:spChg chg="add mod">
          <ac:chgData name="Nor Khairun Aqila Binti Jesmen" userId="c1d6ee6b-79f9-4ffe-bdc1-e1211f620539" providerId="ADAL" clId="{29931503-A56A-4777-8E4F-DA903EA587BB}" dt="2023-09-15T04:06:22.685" v="292" actId="20577"/>
          <ac:spMkLst>
            <pc:docMk/>
            <pc:sldMk cId="4048524492" sldId="271"/>
            <ac:spMk id="13" creationId="{C6D932F5-FC86-8D91-A25F-0FBFC4C775AA}"/>
          </ac:spMkLst>
        </pc:spChg>
        <pc:spChg chg="add mod">
          <ac:chgData name="Nor Khairun Aqila Binti Jesmen" userId="c1d6ee6b-79f9-4ffe-bdc1-e1211f620539" providerId="ADAL" clId="{29931503-A56A-4777-8E4F-DA903EA587BB}" dt="2023-09-15T07:16:11.402" v="1273" actId="20577"/>
          <ac:spMkLst>
            <pc:docMk/>
            <pc:sldMk cId="4048524492" sldId="271"/>
            <ac:spMk id="18" creationId="{C9D772F2-F142-4C47-7EBE-79D172C6E597}"/>
          </ac:spMkLst>
        </pc:spChg>
        <pc:picChg chg="add mod">
          <ac:chgData name="Nor Khairun Aqila Binti Jesmen" userId="c1d6ee6b-79f9-4ffe-bdc1-e1211f620539" providerId="ADAL" clId="{29931503-A56A-4777-8E4F-DA903EA587BB}" dt="2023-09-15T03:19:42.533" v="55"/>
          <ac:picMkLst>
            <pc:docMk/>
            <pc:sldMk cId="4048524492" sldId="271"/>
            <ac:picMk id="2" creationId="{EFFD49A7-92AD-D7C8-FB56-6DDCB2F585DF}"/>
          </ac:picMkLst>
        </pc:picChg>
        <pc:picChg chg="add mod">
          <ac:chgData name="Nor Khairun Aqila Binti Jesmen" userId="c1d6ee6b-79f9-4ffe-bdc1-e1211f620539" providerId="ADAL" clId="{29931503-A56A-4777-8E4F-DA903EA587BB}" dt="2023-09-15T03:56:41.489" v="136"/>
          <ac:picMkLst>
            <pc:docMk/>
            <pc:sldMk cId="4048524492" sldId="271"/>
            <ac:picMk id="3" creationId="{A3E96347-865C-46A6-438E-8025840B165E}"/>
          </ac:picMkLst>
        </pc:picChg>
        <pc:cxnChg chg="add mod">
          <ac:chgData name="Nor Khairun Aqila Binti Jesmen" userId="c1d6ee6b-79f9-4ffe-bdc1-e1211f620539" providerId="ADAL" clId="{29931503-A56A-4777-8E4F-DA903EA587BB}" dt="2023-09-15T04:06:03.338" v="284" actId="20577"/>
          <ac:cxnSpMkLst>
            <pc:docMk/>
            <pc:sldMk cId="4048524492" sldId="271"/>
            <ac:cxnSpMk id="9" creationId="{AA839EC5-8C8B-E638-E5BA-437B560DDD3A}"/>
          </ac:cxnSpMkLst>
        </pc:cxnChg>
        <pc:cxnChg chg="add mod">
          <ac:chgData name="Nor Khairun Aqila Binti Jesmen" userId="c1d6ee6b-79f9-4ffe-bdc1-e1211f620539" providerId="ADAL" clId="{29931503-A56A-4777-8E4F-DA903EA587BB}" dt="2023-09-15T04:06:03.338" v="284" actId="20577"/>
          <ac:cxnSpMkLst>
            <pc:docMk/>
            <pc:sldMk cId="4048524492" sldId="271"/>
            <ac:cxnSpMk id="10" creationId="{5C959A78-3096-FF89-6FAB-8A765BA49E7B}"/>
          </ac:cxnSpMkLst>
        </pc:cxnChg>
        <pc:cxnChg chg="add mod">
          <ac:chgData name="Nor Khairun Aqila Binti Jesmen" userId="c1d6ee6b-79f9-4ffe-bdc1-e1211f620539" providerId="ADAL" clId="{29931503-A56A-4777-8E4F-DA903EA587BB}" dt="2023-09-15T04:06:22.685" v="292" actId="20577"/>
          <ac:cxnSpMkLst>
            <pc:docMk/>
            <pc:sldMk cId="4048524492" sldId="271"/>
            <ac:cxnSpMk id="14" creationId="{689147F4-C357-0485-19E2-8AF6C461E7D0}"/>
          </ac:cxnSpMkLst>
        </pc:cxnChg>
        <pc:cxnChg chg="add mod">
          <ac:chgData name="Nor Khairun Aqila Binti Jesmen" userId="c1d6ee6b-79f9-4ffe-bdc1-e1211f620539" providerId="ADAL" clId="{29931503-A56A-4777-8E4F-DA903EA587BB}" dt="2023-09-15T04:06:22.685" v="292" actId="20577"/>
          <ac:cxnSpMkLst>
            <pc:docMk/>
            <pc:sldMk cId="4048524492" sldId="271"/>
            <ac:cxnSpMk id="15" creationId="{22A44093-8E79-3B71-8827-76D956E0FD8B}"/>
          </ac:cxnSpMkLst>
        </pc:cxnChg>
      </pc:sldChg>
      <pc:sldChg chg="addSp modSp new mod">
        <pc:chgData name="Nor Khairun Aqila Binti Jesmen" userId="c1d6ee6b-79f9-4ffe-bdc1-e1211f620539" providerId="ADAL" clId="{29931503-A56A-4777-8E4F-DA903EA587BB}" dt="2023-09-15T07:11:42.930" v="1084" actId="20577"/>
        <pc:sldMkLst>
          <pc:docMk/>
          <pc:sldMk cId="1928295519" sldId="272"/>
        </pc:sldMkLst>
        <pc:spChg chg="add mod">
          <ac:chgData name="Nor Khairun Aqila Binti Jesmen" userId="c1d6ee6b-79f9-4ffe-bdc1-e1211f620539" providerId="ADAL" clId="{29931503-A56A-4777-8E4F-DA903EA587BB}" dt="2023-09-15T03:56:09.410" v="131" actId="1582"/>
          <ac:spMkLst>
            <pc:docMk/>
            <pc:sldMk cId="1928295519" sldId="272"/>
            <ac:spMk id="4" creationId="{B0CD74AC-041E-336E-5DA2-71BB5B3EC3AF}"/>
          </ac:spMkLst>
        </pc:spChg>
        <pc:spChg chg="add mod">
          <ac:chgData name="Nor Khairun Aqila Binti Jesmen" userId="c1d6ee6b-79f9-4ffe-bdc1-e1211f620539" providerId="ADAL" clId="{29931503-A56A-4777-8E4F-DA903EA587BB}" dt="2023-09-15T03:56:29.207" v="134" actId="1076"/>
          <ac:spMkLst>
            <pc:docMk/>
            <pc:sldMk cId="1928295519" sldId="272"/>
            <ac:spMk id="5" creationId="{9391C77E-60E1-698F-6649-D4508B9CFD2B}"/>
          </ac:spMkLst>
        </pc:spChg>
        <pc:spChg chg="add mod">
          <ac:chgData name="Nor Khairun Aqila Binti Jesmen" userId="c1d6ee6b-79f9-4ffe-bdc1-e1211f620539" providerId="ADAL" clId="{29931503-A56A-4777-8E4F-DA903EA587BB}" dt="2023-09-15T03:59:01.484" v="207" actId="122"/>
          <ac:spMkLst>
            <pc:docMk/>
            <pc:sldMk cId="1928295519" sldId="272"/>
            <ac:spMk id="6" creationId="{4B580D83-AE1C-118C-8172-3679F65AEDBA}"/>
          </ac:spMkLst>
        </pc:spChg>
        <pc:spChg chg="add mod">
          <ac:chgData name="Nor Khairun Aqila Binti Jesmen" userId="c1d6ee6b-79f9-4ffe-bdc1-e1211f620539" providerId="ADAL" clId="{29931503-A56A-4777-8E4F-DA903EA587BB}" dt="2023-09-15T04:01:06.382" v="211" actId="14100"/>
          <ac:spMkLst>
            <pc:docMk/>
            <pc:sldMk cId="1928295519" sldId="272"/>
            <ac:spMk id="13" creationId="{5A9C98DA-8A5B-70B3-AA13-AFB8ECD7D27D}"/>
          </ac:spMkLst>
        </pc:spChg>
        <pc:spChg chg="add mod">
          <ac:chgData name="Nor Khairun Aqila Binti Jesmen" userId="c1d6ee6b-79f9-4ffe-bdc1-e1211f620539" providerId="ADAL" clId="{29931503-A56A-4777-8E4F-DA903EA587BB}" dt="2023-09-15T04:05:32.187" v="277" actId="1076"/>
          <ac:spMkLst>
            <pc:docMk/>
            <pc:sldMk cId="1928295519" sldId="272"/>
            <ac:spMk id="14" creationId="{BD814F0E-7602-74F5-9267-DD87BD29D8CB}"/>
          </ac:spMkLst>
        </pc:spChg>
        <pc:spChg chg="add mod">
          <ac:chgData name="Nor Khairun Aqila Binti Jesmen" userId="c1d6ee6b-79f9-4ffe-bdc1-e1211f620539" providerId="ADAL" clId="{29931503-A56A-4777-8E4F-DA903EA587BB}" dt="2023-09-15T07:11:42.930" v="1084" actId="20577"/>
          <ac:spMkLst>
            <pc:docMk/>
            <pc:sldMk cId="1928295519" sldId="272"/>
            <ac:spMk id="15" creationId="{EBBAF6A1-B022-5D1D-02DB-C542E345B057}"/>
          </ac:spMkLst>
        </pc:spChg>
        <pc:picChg chg="add mod">
          <ac:chgData name="Nor Khairun Aqila Binti Jesmen" userId="c1d6ee6b-79f9-4ffe-bdc1-e1211f620539" providerId="ADAL" clId="{29931503-A56A-4777-8E4F-DA903EA587BB}" dt="2023-09-15T03:19:47.866" v="58"/>
          <ac:picMkLst>
            <pc:docMk/>
            <pc:sldMk cId="1928295519" sldId="272"/>
            <ac:picMk id="2" creationId="{9D4DF9C0-7200-872A-76FA-11EA2E40B8B6}"/>
          </ac:picMkLst>
        </pc:picChg>
        <pc:picChg chg="add mod">
          <ac:chgData name="Nor Khairun Aqila Binti Jesmen" userId="c1d6ee6b-79f9-4ffe-bdc1-e1211f620539" providerId="ADAL" clId="{29931503-A56A-4777-8E4F-DA903EA587BB}" dt="2023-09-15T03:55:27.079" v="127"/>
          <ac:picMkLst>
            <pc:docMk/>
            <pc:sldMk cId="1928295519" sldId="272"/>
            <ac:picMk id="3" creationId="{34310389-4897-9E4D-073B-8352EE0ADBC5}"/>
          </ac:picMkLst>
        </pc:picChg>
        <pc:cxnChg chg="add mod">
          <ac:chgData name="Nor Khairun Aqila Binti Jesmen" userId="c1d6ee6b-79f9-4ffe-bdc1-e1211f620539" providerId="ADAL" clId="{29931503-A56A-4777-8E4F-DA903EA587BB}" dt="2023-09-15T03:58:58.018" v="206" actId="20577"/>
          <ac:cxnSpMkLst>
            <pc:docMk/>
            <pc:sldMk cId="1928295519" sldId="272"/>
            <ac:cxnSpMk id="8" creationId="{92F5E7F2-89C0-6DC6-9902-81BD46143842}"/>
          </ac:cxnSpMkLst>
        </pc:cxnChg>
        <pc:cxnChg chg="add mod">
          <ac:chgData name="Nor Khairun Aqila Binti Jesmen" userId="c1d6ee6b-79f9-4ffe-bdc1-e1211f620539" providerId="ADAL" clId="{29931503-A56A-4777-8E4F-DA903EA587BB}" dt="2023-09-15T03:58:58.018" v="206" actId="20577"/>
          <ac:cxnSpMkLst>
            <pc:docMk/>
            <pc:sldMk cId="1928295519" sldId="272"/>
            <ac:cxnSpMk id="9" creationId="{76C0B562-D28E-11AB-2C7B-F7838777AC9C}"/>
          </ac:cxnSpMkLst>
        </pc:cxnChg>
      </pc:sldChg>
      <pc:sldChg chg="addSp modSp new mod">
        <pc:chgData name="Nor Khairun Aqila Binti Jesmen" userId="c1d6ee6b-79f9-4ffe-bdc1-e1211f620539" providerId="ADAL" clId="{29931503-A56A-4777-8E4F-DA903EA587BB}" dt="2023-09-15T07:11:22.203" v="1051" actId="20577"/>
        <pc:sldMkLst>
          <pc:docMk/>
          <pc:sldMk cId="3946451726" sldId="273"/>
        </pc:sldMkLst>
        <pc:spChg chg="add mod">
          <ac:chgData name="Nor Khairun Aqila Binti Jesmen" userId="c1d6ee6b-79f9-4ffe-bdc1-e1211f620539" providerId="ADAL" clId="{29931503-A56A-4777-8E4F-DA903EA587BB}" dt="2023-09-15T07:11:22.203" v="1051" actId="20577"/>
          <ac:spMkLst>
            <pc:docMk/>
            <pc:sldMk cId="3946451726" sldId="273"/>
            <ac:spMk id="4" creationId="{46BE2FCE-EF74-493C-B019-85FCC5F49D56}"/>
          </ac:spMkLst>
        </pc:spChg>
        <pc:picChg chg="add mod">
          <ac:chgData name="Nor Khairun Aqila Binti Jesmen" userId="c1d6ee6b-79f9-4ffe-bdc1-e1211f620539" providerId="ADAL" clId="{29931503-A56A-4777-8E4F-DA903EA587BB}" dt="2023-09-15T03:19:52.675" v="61"/>
          <ac:picMkLst>
            <pc:docMk/>
            <pc:sldMk cId="3946451726" sldId="273"/>
            <ac:picMk id="2" creationId="{7A560D5D-A65A-1BDC-D7D4-28B1EBBAEFEC}"/>
          </ac:picMkLst>
        </pc:picChg>
        <pc:picChg chg="add mod">
          <ac:chgData name="Nor Khairun Aqila Binti Jesmen" userId="c1d6ee6b-79f9-4ffe-bdc1-e1211f620539" providerId="ADAL" clId="{29931503-A56A-4777-8E4F-DA903EA587BB}" dt="2023-09-15T03:32:05.059" v="106"/>
          <ac:picMkLst>
            <pc:docMk/>
            <pc:sldMk cId="3946451726" sldId="273"/>
            <ac:picMk id="3" creationId="{EB512D5D-503D-076D-CEDF-480A2746A9E8}"/>
          </ac:picMkLst>
        </pc:picChg>
      </pc:sldChg>
      <pc:sldChg chg="addSp modSp new mod">
        <pc:chgData name="Nor Khairun Aqila Binti Jesmen" userId="c1d6ee6b-79f9-4ffe-bdc1-e1211f620539" providerId="ADAL" clId="{29931503-A56A-4777-8E4F-DA903EA587BB}" dt="2023-09-15T07:10:55.933" v="1018" actId="20577"/>
        <pc:sldMkLst>
          <pc:docMk/>
          <pc:sldMk cId="1714483858" sldId="274"/>
        </pc:sldMkLst>
        <pc:spChg chg="add mod">
          <ac:chgData name="Nor Khairun Aqila Binti Jesmen" userId="c1d6ee6b-79f9-4ffe-bdc1-e1211f620539" providerId="ADAL" clId="{29931503-A56A-4777-8E4F-DA903EA587BB}" dt="2023-09-15T07:10:55.933" v="1018" actId="20577"/>
          <ac:spMkLst>
            <pc:docMk/>
            <pc:sldMk cId="1714483858" sldId="274"/>
            <ac:spMk id="4" creationId="{FAB1085A-1D15-050E-5E65-51CEB3D4EF78}"/>
          </ac:spMkLst>
        </pc:spChg>
        <pc:picChg chg="add mod">
          <ac:chgData name="Nor Khairun Aqila Binti Jesmen" userId="c1d6ee6b-79f9-4ffe-bdc1-e1211f620539" providerId="ADAL" clId="{29931503-A56A-4777-8E4F-DA903EA587BB}" dt="2023-09-15T03:19:57.228" v="64"/>
          <ac:picMkLst>
            <pc:docMk/>
            <pc:sldMk cId="1714483858" sldId="274"/>
            <ac:picMk id="2" creationId="{0141DD1B-AE27-2D3E-A1A6-7555E1490E0B}"/>
          </ac:picMkLst>
        </pc:picChg>
        <pc:picChg chg="add mod">
          <ac:chgData name="Nor Khairun Aqila Binti Jesmen" userId="c1d6ee6b-79f9-4ffe-bdc1-e1211f620539" providerId="ADAL" clId="{29931503-A56A-4777-8E4F-DA903EA587BB}" dt="2023-09-15T03:32:58.857" v="120"/>
          <ac:picMkLst>
            <pc:docMk/>
            <pc:sldMk cId="1714483858" sldId="274"/>
            <ac:picMk id="3" creationId="{BCAB7D3B-0EC5-F02B-9E4F-3FD9F74DF71C}"/>
          </ac:picMkLst>
        </pc:picChg>
      </pc:sldChg>
      <pc:sldChg chg="addSp modSp new del ord">
        <pc:chgData name="Nor Khairun Aqila Binti Jesmen" userId="c1d6ee6b-79f9-4ffe-bdc1-e1211f620539" providerId="ADAL" clId="{29931503-A56A-4777-8E4F-DA903EA587BB}" dt="2023-09-15T07:10:36.965" v="994" actId="47"/>
        <pc:sldMkLst>
          <pc:docMk/>
          <pc:sldMk cId="1480620093" sldId="275"/>
        </pc:sldMkLst>
        <pc:picChg chg="add mod">
          <ac:chgData name="Nor Khairun Aqila Binti Jesmen" userId="c1d6ee6b-79f9-4ffe-bdc1-e1211f620539" providerId="ADAL" clId="{29931503-A56A-4777-8E4F-DA903EA587BB}" dt="2023-09-15T03:20:01.916" v="67"/>
          <ac:picMkLst>
            <pc:docMk/>
            <pc:sldMk cId="1480620093" sldId="275"/>
            <ac:picMk id="2" creationId="{A5FFE044-48B9-4A71-38F8-6BB8056F7859}"/>
          </ac:picMkLst>
        </pc:picChg>
        <pc:picChg chg="add mod">
          <ac:chgData name="Nor Khairun Aqila Binti Jesmen" userId="c1d6ee6b-79f9-4ffe-bdc1-e1211f620539" providerId="ADAL" clId="{29931503-A56A-4777-8E4F-DA903EA587BB}" dt="2023-09-15T03:32:52.976" v="118"/>
          <ac:picMkLst>
            <pc:docMk/>
            <pc:sldMk cId="1480620093" sldId="275"/>
            <ac:picMk id="3" creationId="{DC0F0000-BADA-230B-A60C-CE877003F958}"/>
          </ac:picMkLst>
        </pc:picChg>
      </pc:sldChg>
      <pc:sldChg chg="addSp modSp new mod">
        <pc:chgData name="Nor Khairun Aqila Binti Jesmen" userId="c1d6ee6b-79f9-4ffe-bdc1-e1211f620539" providerId="ADAL" clId="{29931503-A56A-4777-8E4F-DA903EA587BB}" dt="2023-09-15T07:10:27.652" v="991" actId="20577"/>
        <pc:sldMkLst>
          <pc:docMk/>
          <pc:sldMk cId="3786594433" sldId="276"/>
        </pc:sldMkLst>
        <pc:spChg chg="add mod">
          <ac:chgData name="Nor Khairun Aqila Binti Jesmen" userId="c1d6ee6b-79f9-4ffe-bdc1-e1211f620539" providerId="ADAL" clId="{29931503-A56A-4777-8E4F-DA903EA587BB}" dt="2023-09-15T07:10:27.652" v="991" actId="20577"/>
          <ac:spMkLst>
            <pc:docMk/>
            <pc:sldMk cId="3786594433" sldId="276"/>
            <ac:spMk id="4" creationId="{AB2DDFAA-91DC-738C-C1C6-638AB2175C1C}"/>
          </ac:spMkLst>
        </pc:spChg>
        <pc:picChg chg="add mod">
          <ac:chgData name="Nor Khairun Aqila Binti Jesmen" userId="c1d6ee6b-79f9-4ffe-bdc1-e1211f620539" providerId="ADAL" clId="{29931503-A56A-4777-8E4F-DA903EA587BB}" dt="2023-09-15T03:20:06.282" v="70"/>
          <ac:picMkLst>
            <pc:docMk/>
            <pc:sldMk cId="3786594433" sldId="276"/>
            <ac:picMk id="2" creationId="{289E110E-7A57-F589-42CB-CB12ED59D225}"/>
          </ac:picMkLst>
        </pc:picChg>
        <pc:picChg chg="add mod">
          <ac:chgData name="Nor Khairun Aqila Binti Jesmen" userId="c1d6ee6b-79f9-4ffe-bdc1-e1211f620539" providerId="ADAL" clId="{29931503-A56A-4777-8E4F-DA903EA587BB}" dt="2023-09-15T03:33:05.107" v="122"/>
          <ac:picMkLst>
            <pc:docMk/>
            <pc:sldMk cId="3786594433" sldId="276"/>
            <ac:picMk id="3" creationId="{70DA8317-029E-0D7C-8DB8-0774A6FF63AD}"/>
          </ac:picMkLst>
        </pc:picChg>
      </pc:sldChg>
      <pc:sldChg chg="new del">
        <pc:chgData name="Nor Khairun Aqila Binti Jesmen" userId="c1d6ee6b-79f9-4ffe-bdc1-e1211f620539" providerId="ADAL" clId="{29931503-A56A-4777-8E4F-DA903EA587BB}" dt="2023-09-15T06:02:38.625" v="397" actId="47"/>
        <pc:sldMkLst>
          <pc:docMk/>
          <pc:sldMk cId="463732383" sldId="277"/>
        </pc:sldMkLst>
      </pc:sldChg>
      <pc:sldChg chg="addSp delSp modSp new del mod">
        <pc:chgData name="Nor Khairun Aqila Binti Jesmen" userId="c1d6ee6b-79f9-4ffe-bdc1-e1211f620539" providerId="ADAL" clId="{29931503-A56A-4777-8E4F-DA903EA587BB}" dt="2023-09-15T03:55:23.741" v="126" actId="47"/>
        <pc:sldMkLst>
          <pc:docMk/>
          <pc:sldMk cId="1068702526" sldId="277"/>
        </pc:sldMkLst>
        <pc:picChg chg="add del mod">
          <ac:chgData name="Nor Khairun Aqila Binti Jesmen" userId="c1d6ee6b-79f9-4ffe-bdc1-e1211f620539" providerId="ADAL" clId="{29931503-A56A-4777-8E4F-DA903EA587BB}" dt="2023-09-15T03:55:22.567" v="125" actId="21"/>
          <ac:picMkLst>
            <pc:docMk/>
            <pc:sldMk cId="1068702526" sldId="277"/>
            <ac:picMk id="2" creationId="{32ACB97C-3960-F489-A212-76AB59237587}"/>
          </ac:picMkLst>
        </pc:picChg>
      </pc:sldChg>
      <pc:sldChg chg="addSp delSp modSp add del mod">
        <pc:chgData name="Nor Khairun Aqila Binti Jesmen" userId="c1d6ee6b-79f9-4ffe-bdc1-e1211f620539" providerId="ADAL" clId="{29931503-A56A-4777-8E4F-DA903EA587BB}" dt="2023-09-15T06:13:45.556" v="763" actId="47"/>
        <pc:sldMkLst>
          <pc:docMk/>
          <pc:sldMk cId="2011901675" sldId="277"/>
        </pc:sldMkLst>
        <pc:spChg chg="del">
          <ac:chgData name="Nor Khairun Aqila Binti Jesmen" userId="c1d6ee6b-79f9-4ffe-bdc1-e1211f620539" providerId="ADAL" clId="{29931503-A56A-4777-8E4F-DA903EA587BB}" dt="2023-09-15T06:10:12.357" v="569" actId="478"/>
          <ac:spMkLst>
            <pc:docMk/>
            <pc:sldMk cId="2011901675" sldId="277"/>
            <ac:spMk id="4" creationId="{F765027F-A471-A74A-8431-543F12457E96}"/>
          </ac:spMkLst>
        </pc:spChg>
        <pc:spChg chg="del">
          <ac:chgData name="Nor Khairun Aqila Binti Jesmen" userId="c1d6ee6b-79f9-4ffe-bdc1-e1211f620539" providerId="ADAL" clId="{29931503-A56A-4777-8E4F-DA903EA587BB}" dt="2023-09-15T06:10:12.357" v="569" actId="478"/>
          <ac:spMkLst>
            <pc:docMk/>
            <pc:sldMk cId="2011901675" sldId="277"/>
            <ac:spMk id="5" creationId="{52433735-3337-CD9F-2457-81C4278DC855}"/>
          </ac:spMkLst>
        </pc:spChg>
        <pc:spChg chg="add mod">
          <ac:chgData name="Nor Khairun Aqila Binti Jesmen" userId="c1d6ee6b-79f9-4ffe-bdc1-e1211f620539" providerId="ADAL" clId="{29931503-A56A-4777-8E4F-DA903EA587BB}" dt="2023-09-15T06:11:16.173" v="703" actId="1037"/>
          <ac:spMkLst>
            <pc:docMk/>
            <pc:sldMk cId="2011901675" sldId="277"/>
            <ac:spMk id="8" creationId="{9B861597-35CB-02A2-DF36-6DEDF0917869}"/>
          </ac:spMkLst>
        </pc:spChg>
        <pc:spChg chg="add mod">
          <ac:chgData name="Nor Khairun Aqila Binti Jesmen" userId="c1d6ee6b-79f9-4ffe-bdc1-e1211f620539" providerId="ADAL" clId="{29931503-A56A-4777-8E4F-DA903EA587BB}" dt="2023-09-15T06:11:33.604" v="758" actId="20577"/>
          <ac:spMkLst>
            <pc:docMk/>
            <pc:sldMk cId="2011901675" sldId="277"/>
            <ac:spMk id="9" creationId="{8BC860F9-17E2-00F7-E894-D6A8E390140C}"/>
          </ac:spMkLst>
        </pc:spChg>
        <pc:picChg chg="del">
          <ac:chgData name="Nor Khairun Aqila Binti Jesmen" userId="c1d6ee6b-79f9-4ffe-bdc1-e1211f620539" providerId="ADAL" clId="{29931503-A56A-4777-8E4F-DA903EA587BB}" dt="2023-09-15T06:10:12.357" v="569" actId="478"/>
          <ac:picMkLst>
            <pc:docMk/>
            <pc:sldMk cId="2011901675" sldId="277"/>
            <ac:picMk id="2" creationId="{62D7267C-55B9-EA7A-73B1-92D545A99A8B}"/>
          </ac:picMkLst>
        </pc:picChg>
        <pc:picChg chg="del">
          <ac:chgData name="Nor Khairun Aqila Binti Jesmen" userId="c1d6ee6b-79f9-4ffe-bdc1-e1211f620539" providerId="ADAL" clId="{29931503-A56A-4777-8E4F-DA903EA587BB}" dt="2023-09-15T06:06:32.996" v="539" actId="478"/>
          <ac:picMkLst>
            <pc:docMk/>
            <pc:sldMk cId="2011901675" sldId="277"/>
            <ac:picMk id="3" creationId="{B1B7BA32-6A9E-3114-D8A6-4E2260228336}"/>
          </ac:picMkLst>
        </pc:picChg>
        <pc:picChg chg="add mod modCrop">
          <ac:chgData name="Nor Khairun Aqila Binti Jesmen" userId="c1d6ee6b-79f9-4ffe-bdc1-e1211f620539" providerId="ADAL" clId="{29931503-A56A-4777-8E4F-DA903EA587BB}" dt="2023-09-15T06:11:50.149" v="762" actId="1076"/>
          <ac:picMkLst>
            <pc:docMk/>
            <pc:sldMk cId="2011901675" sldId="277"/>
            <ac:picMk id="6" creationId="{153CB01E-3AF3-3EF5-9F4C-A3C14AD2F510}"/>
          </ac:picMkLst>
        </pc:picChg>
        <pc:picChg chg="add mod">
          <ac:chgData name="Nor Khairun Aqila Binti Jesmen" userId="c1d6ee6b-79f9-4ffe-bdc1-e1211f620539" providerId="ADAL" clId="{29931503-A56A-4777-8E4F-DA903EA587BB}" dt="2023-09-15T06:11:16.173" v="703" actId="1037"/>
          <ac:picMkLst>
            <pc:docMk/>
            <pc:sldMk cId="2011901675" sldId="277"/>
            <ac:picMk id="7" creationId="{103037DC-6EAF-8A98-C0E5-6DF1F8FAAE74}"/>
          </ac:picMkLst>
        </pc:picChg>
      </pc:sldChg>
      <pc:sldChg chg="new del">
        <pc:chgData name="Nor Khairun Aqila Binti Jesmen" userId="c1d6ee6b-79f9-4ffe-bdc1-e1211f620539" providerId="ADAL" clId="{29931503-A56A-4777-8E4F-DA903EA587BB}" dt="2023-09-15T03:20:11.724" v="74" actId="47"/>
        <pc:sldMkLst>
          <pc:docMk/>
          <pc:sldMk cId="3421058743" sldId="277"/>
        </pc:sldMkLst>
      </pc:sldChg>
      <pc:sldChg chg="addSp delSp modSp new mod ord">
        <pc:chgData name="Nor Khairun Aqila Binti Jesmen" userId="c1d6ee6b-79f9-4ffe-bdc1-e1211f620539" providerId="ADAL" clId="{29931503-A56A-4777-8E4F-DA903EA587BB}" dt="2023-09-15T07:17:06.263" v="1312" actId="20577"/>
        <pc:sldMkLst>
          <pc:docMk/>
          <pc:sldMk cId="4122943718" sldId="277"/>
        </pc:sldMkLst>
        <pc:spChg chg="add del mod">
          <ac:chgData name="Nor Khairun Aqila Binti Jesmen" userId="c1d6ee6b-79f9-4ffe-bdc1-e1211f620539" providerId="ADAL" clId="{29931503-A56A-4777-8E4F-DA903EA587BB}" dt="2023-09-15T06:41:36.750" v="878" actId="478"/>
          <ac:spMkLst>
            <pc:docMk/>
            <pc:sldMk cId="4122943718" sldId="277"/>
            <ac:spMk id="7" creationId="{F0E72A20-8075-ABEF-9562-F3EE8BF9E262}"/>
          </ac:spMkLst>
        </pc:spChg>
        <pc:spChg chg="add mod">
          <ac:chgData name="Nor Khairun Aqila Binti Jesmen" userId="c1d6ee6b-79f9-4ffe-bdc1-e1211f620539" providerId="ADAL" clId="{29931503-A56A-4777-8E4F-DA903EA587BB}" dt="2023-09-15T06:41:51.008" v="893" actId="14100"/>
          <ac:spMkLst>
            <pc:docMk/>
            <pc:sldMk cId="4122943718" sldId="277"/>
            <ac:spMk id="8" creationId="{59104DA3-4D49-181B-3ADA-AA3D418C8096}"/>
          </ac:spMkLst>
        </pc:spChg>
        <pc:spChg chg="add mod">
          <ac:chgData name="Nor Khairun Aqila Binti Jesmen" userId="c1d6ee6b-79f9-4ffe-bdc1-e1211f620539" providerId="ADAL" clId="{29931503-A56A-4777-8E4F-DA903EA587BB}" dt="2023-09-15T06:41:44.607" v="891" actId="20577"/>
          <ac:spMkLst>
            <pc:docMk/>
            <pc:sldMk cId="4122943718" sldId="277"/>
            <ac:spMk id="9" creationId="{B2FDFCA6-883F-002E-687F-B5D90DBC23DD}"/>
          </ac:spMkLst>
        </pc:spChg>
        <pc:spChg chg="add mod">
          <ac:chgData name="Nor Khairun Aqila Binti Jesmen" userId="c1d6ee6b-79f9-4ffe-bdc1-e1211f620539" providerId="ADAL" clId="{29931503-A56A-4777-8E4F-DA903EA587BB}" dt="2023-09-15T07:17:06.263" v="1312" actId="20577"/>
          <ac:spMkLst>
            <pc:docMk/>
            <pc:sldMk cId="4122943718" sldId="277"/>
            <ac:spMk id="10" creationId="{B881C5CB-C8D4-4529-BB26-9BC5CDE51CCE}"/>
          </ac:spMkLst>
        </pc:spChg>
        <pc:picChg chg="add mod">
          <ac:chgData name="Nor Khairun Aqila Binti Jesmen" userId="c1d6ee6b-79f9-4ffe-bdc1-e1211f620539" providerId="ADAL" clId="{29931503-A56A-4777-8E4F-DA903EA587BB}" dt="2023-09-15T06:34:37.084" v="830" actId="1076"/>
          <ac:picMkLst>
            <pc:docMk/>
            <pc:sldMk cId="4122943718" sldId="277"/>
            <ac:picMk id="2" creationId="{964C011C-B50D-2510-14D7-3743F3399E8E}"/>
          </ac:picMkLst>
        </pc:picChg>
        <pc:picChg chg="add del mod">
          <ac:chgData name="Nor Khairun Aqila Binti Jesmen" userId="c1d6ee6b-79f9-4ffe-bdc1-e1211f620539" providerId="ADAL" clId="{29931503-A56A-4777-8E4F-DA903EA587BB}" dt="2023-09-15T06:36:57.208" v="840" actId="21"/>
          <ac:picMkLst>
            <pc:docMk/>
            <pc:sldMk cId="4122943718" sldId="277"/>
            <ac:picMk id="3" creationId="{1F131F37-2490-4DD1-6FD6-C37E1614FF38}"/>
          </ac:picMkLst>
        </pc:picChg>
        <pc:picChg chg="add del mod">
          <ac:chgData name="Nor Khairun Aqila Binti Jesmen" userId="c1d6ee6b-79f9-4ffe-bdc1-e1211f620539" providerId="ADAL" clId="{29931503-A56A-4777-8E4F-DA903EA587BB}" dt="2023-09-15T06:36:51.743" v="837" actId="21"/>
          <ac:picMkLst>
            <pc:docMk/>
            <pc:sldMk cId="4122943718" sldId="277"/>
            <ac:picMk id="4" creationId="{6E144264-C447-1018-53BC-CC62B73177AF}"/>
          </ac:picMkLst>
        </pc:picChg>
        <pc:picChg chg="add del mod">
          <ac:chgData name="Nor Khairun Aqila Binti Jesmen" userId="c1d6ee6b-79f9-4ffe-bdc1-e1211f620539" providerId="ADAL" clId="{29931503-A56A-4777-8E4F-DA903EA587BB}" dt="2023-09-15T06:36:44.337" v="834" actId="21"/>
          <ac:picMkLst>
            <pc:docMk/>
            <pc:sldMk cId="4122943718" sldId="277"/>
            <ac:picMk id="5" creationId="{9DD16646-8F0F-1371-73D9-4C0B795ED028}"/>
          </ac:picMkLst>
        </pc:picChg>
        <pc:picChg chg="add mod">
          <ac:chgData name="Nor Khairun Aqila Binti Jesmen" userId="c1d6ee6b-79f9-4ffe-bdc1-e1211f620539" providerId="ADAL" clId="{29931503-A56A-4777-8E4F-DA903EA587BB}" dt="2023-09-15T06:41:21.590" v="862" actId="1076"/>
          <ac:picMkLst>
            <pc:docMk/>
            <pc:sldMk cId="4122943718" sldId="277"/>
            <ac:picMk id="6" creationId="{97844495-BA89-F293-7856-7808FDF297FE}"/>
          </ac:picMkLst>
        </pc:picChg>
      </pc:sldChg>
      <pc:sldChg chg="addSp delSp modSp new mod">
        <pc:chgData name="Nor Khairun Aqila Binti Jesmen" userId="c1d6ee6b-79f9-4ffe-bdc1-e1211f620539" providerId="ADAL" clId="{29931503-A56A-4777-8E4F-DA903EA587BB}" dt="2023-09-15T07:18:00.519" v="1354" actId="20577"/>
        <pc:sldMkLst>
          <pc:docMk/>
          <pc:sldMk cId="2008377926" sldId="278"/>
        </pc:sldMkLst>
        <pc:spChg chg="add mod">
          <ac:chgData name="Nor Khairun Aqila Binti Jesmen" userId="c1d6ee6b-79f9-4ffe-bdc1-e1211f620539" providerId="ADAL" clId="{29931503-A56A-4777-8E4F-DA903EA587BB}" dt="2023-09-15T06:45:34.997" v="911" actId="14100"/>
          <ac:spMkLst>
            <pc:docMk/>
            <pc:sldMk cId="2008377926" sldId="278"/>
            <ac:spMk id="7" creationId="{302391E1-8B5B-7653-AFFD-273FD1388D85}"/>
          </ac:spMkLst>
        </pc:spChg>
        <pc:spChg chg="add mod">
          <ac:chgData name="Nor Khairun Aqila Binti Jesmen" userId="c1d6ee6b-79f9-4ffe-bdc1-e1211f620539" providerId="ADAL" clId="{29931503-A56A-4777-8E4F-DA903EA587BB}" dt="2023-09-15T06:45:36.966" v="912" actId="1076"/>
          <ac:spMkLst>
            <pc:docMk/>
            <pc:sldMk cId="2008377926" sldId="278"/>
            <ac:spMk id="8" creationId="{890025FF-730B-0660-E95E-948399ADFF9B}"/>
          </ac:spMkLst>
        </pc:spChg>
        <pc:spChg chg="add mod">
          <ac:chgData name="Nor Khairun Aqila Binti Jesmen" userId="c1d6ee6b-79f9-4ffe-bdc1-e1211f620539" providerId="ADAL" clId="{29931503-A56A-4777-8E4F-DA903EA587BB}" dt="2023-09-15T06:43:09.092" v="907" actId="14100"/>
          <ac:spMkLst>
            <pc:docMk/>
            <pc:sldMk cId="2008377926" sldId="278"/>
            <ac:spMk id="9" creationId="{9AE15984-1624-B1A8-07D4-A25713F809D1}"/>
          </ac:spMkLst>
        </pc:spChg>
        <pc:spChg chg="add mod">
          <ac:chgData name="Nor Khairun Aqila Binti Jesmen" userId="c1d6ee6b-79f9-4ffe-bdc1-e1211f620539" providerId="ADAL" clId="{29931503-A56A-4777-8E4F-DA903EA587BB}" dt="2023-09-15T07:16:51.548" v="1291" actId="1076"/>
          <ac:spMkLst>
            <pc:docMk/>
            <pc:sldMk cId="2008377926" sldId="278"/>
            <ac:spMk id="10" creationId="{2AA8D6F1-B1F3-891A-676D-FE58E8359FAB}"/>
          </ac:spMkLst>
        </pc:spChg>
        <pc:spChg chg="add mod">
          <ac:chgData name="Nor Khairun Aqila Binti Jesmen" userId="c1d6ee6b-79f9-4ffe-bdc1-e1211f620539" providerId="ADAL" clId="{29931503-A56A-4777-8E4F-DA903EA587BB}" dt="2023-09-15T07:18:00.519" v="1354" actId="20577"/>
          <ac:spMkLst>
            <pc:docMk/>
            <pc:sldMk cId="2008377926" sldId="278"/>
            <ac:spMk id="11" creationId="{5934B63F-1FF2-6D12-2D68-FE80A0F1482C}"/>
          </ac:spMkLst>
        </pc:spChg>
        <pc:picChg chg="add mod">
          <ac:chgData name="Nor Khairun Aqila Binti Jesmen" userId="c1d6ee6b-79f9-4ffe-bdc1-e1211f620539" providerId="ADAL" clId="{29931503-A56A-4777-8E4F-DA903EA587BB}" dt="2023-09-15T06:36:45.626" v="835"/>
          <ac:picMkLst>
            <pc:docMk/>
            <pc:sldMk cId="2008377926" sldId="278"/>
            <ac:picMk id="2" creationId="{C4D8EAE0-FB4C-F699-5F06-A251FD2D24F6}"/>
          </ac:picMkLst>
        </pc:picChg>
        <pc:picChg chg="add del mod">
          <ac:chgData name="Nor Khairun Aqila Binti Jesmen" userId="c1d6ee6b-79f9-4ffe-bdc1-e1211f620539" providerId="ADAL" clId="{29931503-A56A-4777-8E4F-DA903EA587BB}" dt="2023-09-15T06:41:03.410" v="856" actId="21"/>
          <ac:picMkLst>
            <pc:docMk/>
            <pc:sldMk cId="2008377926" sldId="278"/>
            <ac:picMk id="3" creationId="{BF0E887F-A11C-D45E-4BE7-3CAA13588311}"/>
          </ac:picMkLst>
        </pc:picChg>
        <pc:picChg chg="add del mod">
          <ac:chgData name="Nor Khairun Aqila Binti Jesmen" userId="c1d6ee6b-79f9-4ffe-bdc1-e1211f620539" providerId="ADAL" clId="{29931503-A56A-4777-8E4F-DA903EA587BB}" dt="2023-09-15T06:40:58.071" v="854" actId="21"/>
          <ac:picMkLst>
            <pc:docMk/>
            <pc:sldMk cId="2008377926" sldId="278"/>
            <ac:picMk id="4" creationId="{CC0A90C8-41B6-2EC9-965F-A806A8924AF6}"/>
          </ac:picMkLst>
        </pc:picChg>
        <pc:picChg chg="add del mod">
          <ac:chgData name="Nor Khairun Aqila Binti Jesmen" userId="c1d6ee6b-79f9-4ffe-bdc1-e1211f620539" providerId="ADAL" clId="{29931503-A56A-4777-8E4F-DA903EA587BB}" dt="2023-09-15T06:40:52.337" v="852" actId="21"/>
          <ac:picMkLst>
            <pc:docMk/>
            <pc:sldMk cId="2008377926" sldId="278"/>
            <ac:picMk id="5" creationId="{CA3A8F00-96BC-4878-E585-FDFC79C40C95}"/>
          </ac:picMkLst>
        </pc:picChg>
        <pc:picChg chg="add mod ord">
          <ac:chgData name="Nor Khairun Aqila Binti Jesmen" userId="c1d6ee6b-79f9-4ffe-bdc1-e1211f620539" providerId="ADAL" clId="{29931503-A56A-4777-8E4F-DA903EA587BB}" dt="2023-09-15T06:42:21.020" v="900" actId="1076"/>
          <ac:picMkLst>
            <pc:docMk/>
            <pc:sldMk cId="2008377926" sldId="278"/>
            <ac:picMk id="6" creationId="{E1EBEACD-6285-6F0F-B3FA-C113E57560AD}"/>
          </ac:picMkLst>
        </pc:picChg>
      </pc:sldChg>
      <pc:sldChg chg="addSp delSp modSp new del mod">
        <pc:chgData name="Nor Khairun Aqila Binti Jesmen" userId="c1d6ee6b-79f9-4ffe-bdc1-e1211f620539" providerId="ADAL" clId="{29931503-A56A-4777-8E4F-DA903EA587BB}" dt="2023-09-15T04:08:31.022" v="302" actId="47"/>
        <pc:sldMkLst>
          <pc:docMk/>
          <pc:sldMk cId="3696872259" sldId="278"/>
        </pc:sldMkLst>
        <pc:picChg chg="add del mod">
          <ac:chgData name="Nor Khairun Aqila Binti Jesmen" userId="c1d6ee6b-79f9-4ffe-bdc1-e1211f620539" providerId="ADAL" clId="{29931503-A56A-4777-8E4F-DA903EA587BB}" dt="2023-09-15T03:56:37.437" v="135" actId="21"/>
          <ac:picMkLst>
            <pc:docMk/>
            <pc:sldMk cId="3696872259" sldId="278"/>
            <ac:picMk id="2" creationId="{0CD758E2-FECE-EB1D-5134-DFB840637705}"/>
          </ac:picMkLst>
        </pc:picChg>
      </pc:sldChg>
      <pc:sldChg chg="addSp delSp modSp add del mod">
        <pc:chgData name="Nor Khairun Aqila Binti Jesmen" userId="c1d6ee6b-79f9-4ffe-bdc1-e1211f620539" providerId="ADAL" clId="{29931503-A56A-4777-8E4F-DA903EA587BB}" dt="2023-09-15T04:17:20.670" v="395" actId="47"/>
        <pc:sldMkLst>
          <pc:docMk/>
          <pc:sldMk cId="4003732497" sldId="278"/>
        </pc:sldMkLst>
        <pc:spChg chg="del">
          <ac:chgData name="Nor Khairun Aqila Binti Jesmen" userId="c1d6ee6b-79f9-4ffe-bdc1-e1211f620539" providerId="ADAL" clId="{29931503-A56A-4777-8E4F-DA903EA587BB}" dt="2023-09-15T04:14:37.607" v="349" actId="478"/>
          <ac:spMkLst>
            <pc:docMk/>
            <pc:sldMk cId="4003732497" sldId="278"/>
            <ac:spMk id="4" creationId="{3FF981CA-ABB1-945B-147A-E41D44937D21}"/>
          </ac:spMkLst>
        </pc:spChg>
        <pc:spChg chg="del mod">
          <ac:chgData name="Nor Khairun Aqila Binti Jesmen" userId="c1d6ee6b-79f9-4ffe-bdc1-e1211f620539" providerId="ADAL" clId="{29931503-A56A-4777-8E4F-DA903EA587BB}" dt="2023-09-15T04:14:38.887" v="350" actId="478"/>
          <ac:spMkLst>
            <pc:docMk/>
            <pc:sldMk cId="4003732497" sldId="278"/>
            <ac:spMk id="5" creationId="{4D02EB39-BA07-F7C8-485B-9B87894CFEC6}"/>
          </ac:spMkLst>
        </pc:spChg>
        <pc:spChg chg="del">
          <ac:chgData name="Nor Khairun Aqila Binti Jesmen" userId="c1d6ee6b-79f9-4ffe-bdc1-e1211f620539" providerId="ADAL" clId="{29931503-A56A-4777-8E4F-DA903EA587BB}" dt="2023-09-15T04:13:43.608" v="345" actId="478"/>
          <ac:spMkLst>
            <pc:docMk/>
            <pc:sldMk cId="4003732497" sldId="278"/>
            <ac:spMk id="6" creationId="{9C98A865-07C9-AECB-F0B2-4E40FFA929D2}"/>
          </ac:spMkLst>
        </pc:spChg>
        <pc:spChg chg="del">
          <ac:chgData name="Nor Khairun Aqila Binti Jesmen" userId="c1d6ee6b-79f9-4ffe-bdc1-e1211f620539" providerId="ADAL" clId="{29931503-A56A-4777-8E4F-DA903EA587BB}" dt="2023-09-15T04:13:37.833" v="343" actId="478"/>
          <ac:spMkLst>
            <pc:docMk/>
            <pc:sldMk cId="4003732497" sldId="278"/>
            <ac:spMk id="7" creationId="{B996248F-6CF0-238D-4F72-E365DCE66E2C}"/>
          </ac:spMkLst>
        </pc:spChg>
        <pc:spChg chg="add mod">
          <ac:chgData name="Nor Khairun Aqila Binti Jesmen" userId="c1d6ee6b-79f9-4ffe-bdc1-e1211f620539" providerId="ADAL" clId="{29931503-A56A-4777-8E4F-DA903EA587BB}" dt="2023-09-15T04:14:35.032" v="348"/>
          <ac:spMkLst>
            <pc:docMk/>
            <pc:sldMk cId="4003732497" sldId="278"/>
            <ac:spMk id="8" creationId="{89B06DDA-CA9E-612D-7F5E-90D6843D3542}"/>
          </ac:spMkLst>
        </pc:spChg>
        <pc:spChg chg="add mod">
          <ac:chgData name="Nor Khairun Aqila Binti Jesmen" userId="c1d6ee6b-79f9-4ffe-bdc1-e1211f620539" providerId="ADAL" clId="{29931503-A56A-4777-8E4F-DA903EA587BB}" dt="2023-09-15T04:14:59.200" v="394" actId="313"/>
          <ac:spMkLst>
            <pc:docMk/>
            <pc:sldMk cId="4003732497" sldId="278"/>
            <ac:spMk id="9" creationId="{DFCAEE23-6DCF-D57E-09E7-DB1370DA496C}"/>
          </ac:spMkLst>
        </pc:spChg>
        <pc:picChg chg="del">
          <ac:chgData name="Nor Khairun Aqila Binti Jesmen" userId="c1d6ee6b-79f9-4ffe-bdc1-e1211f620539" providerId="ADAL" clId="{29931503-A56A-4777-8E4F-DA903EA587BB}" dt="2023-09-15T04:13:35.570" v="342" actId="478"/>
          <ac:picMkLst>
            <pc:docMk/>
            <pc:sldMk cId="4003732497" sldId="278"/>
            <ac:picMk id="3" creationId="{7CECD02F-B7E8-7768-CA31-1C622B9FE5F0}"/>
          </ac:picMkLst>
        </pc:picChg>
      </pc:sldChg>
      <pc:sldChg chg="addSp modSp new del mod">
        <pc:chgData name="Nor Khairun Aqila Binti Jesmen" userId="c1d6ee6b-79f9-4ffe-bdc1-e1211f620539" providerId="ADAL" clId="{29931503-A56A-4777-8E4F-DA903EA587BB}" dt="2023-09-15T04:05:19.806" v="258" actId="47"/>
        <pc:sldMkLst>
          <pc:docMk/>
          <pc:sldMk cId="2132847301" sldId="279"/>
        </pc:sldMkLst>
        <pc:spChg chg="add mod">
          <ac:chgData name="Nor Khairun Aqila Binti Jesmen" userId="c1d6ee6b-79f9-4ffe-bdc1-e1211f620539" providerId="ADAL" clId="{29931503-A56A-4777-8E4F-DA903EA587BB}" dt="2023-09-15T04:01:47.619" v="235"/>
          <ac:spMkLst>
            <pc:docMk/>
            <pc:sldMk cId="2132847301" sldId="279"/>
            <ac:spMk id="3" creationId="{1B09DDDA-EBBE-D42F-9A66-4BA3B493E3B3}"/>
          </ac:spMkLst>
        </pc:spChg>
        <pc:spChg chg="add mod">
          <ac:chgData name="Nor Khairun Aqila Binti Jesmen" userId="c1d6ee6b-79f9-4ffe-bdc1-e1211f620539" providerId="ADAL" clId="{29931503-A56A-4777-8E4F-DA903EA587BB}" dt="2023-09-15T04:01:54.392" v="257" actId="313"/>
          <ac:spMkLst>
            <pc:docMk/>
            <pc:sldMk cId="2132847301" sldId="279"/>
            <ac:spMk id="4" creationId="{0B972E0E-3D06-5F4B-D143-CD602B6D9A71}"/>
          </ac:spMkLst>
        </pc:spChg>
        <pc:picChg chg="add mod">
          <ac:chgData name="Nor Khairun Aqila Binti Jesmen" userId="c1d6ee6b-79f9-4ffe-bdc1-e1211f620539" providerId="ADAL" clId="{29931503-A56A-4777-8E4F-DA903EA587BB}" dt="2023-09-15T04:01:47.619" v="235"/>
          <ac:picMkLst>
            <pc:docMk/>
            <pc:sldMk cId="2132847301" sldId="279"/>
            <ac:picMk id="2" creationId="{D59861FE-8B21-F6F0-205E-58CCD7E91C4B}"/>
          </ac:picMkLst>
        </pc:picChg>
      </pc:sldChg>
      <pc:sldChg chg="addSp modSp new">
        <pc:chgData name="Nor Khairun Aqila Binti Jesmen" userId="c1d6ee6b-79f9-4ffe-bdc1-e1211f620539" providerId="ADAL" clId="{29931503-A56A-4777-8E4F-DA903EA587BB}" dt="2023-09-15T07:16:35.497" v="1289"/>
        <pc:sldMkLst>
          <pc:docMk/>
          <pc:sldMk cId="2377531248" sldId="279"/>
        </pc:sldMkLst>
        <pc:spChg chg="add mod">
          <ac:chgData name="Nor Khairun Aqila Binti Jesmen" userId="c1d6ee6b-79f9-4ffe-bdc1-e1211f620539" providerId="ADAL" clId="{29931503-A56A-4777-8E4F-DA903EA587BB}" dt="2023-09-15T06:42:06.697" v="897"/>
          <ac:spMkLst>
            <pc:docMk/>
            <pc:sldMk cId="2377531248" sldId="279"/>
            <ac:spMk id="4" creationId="{3416F834-B788-EEB9-141E-93FB1A4B24D6}"/>
          </ac:spMkLst>
        </pc:spChg>
        <pc:spChg chg="add mod">
          <ac:chgData name="Nor Khairun Aqila Binti Jesmen" userId="c1d6ee6b-79f9-4ffe-bdc1-e1211f620539" providerId="ADAL" clId="{29931503-A56A-4777-8E4F-DA903EA587BB}" dt="2023-09-15T06:42:06.697" v="897"/>
          <ac:spMkLst>
            <pc:docMk/>
            <pc:sldMk cId="2377531248" sldId="279"/>
            <ac:spMk id="5" creationId="{043E852F-82D0-0D38-273C-2BDA35CC7B01}"/>
          </ac:spMkLst>
        </pc:spChg>
        <pc:spChg chg="add mod">
          <ac:chgData name="Nor Khairun Aqila Binti Jesmen" userId="c1d6ee6b-79f9-4ffe-bdc1-e1211f620539" providerId="ADAL" clId="{29931503-A56A-4777-8E4F-DA903EA587BB}" dt="2023-09-15T07:16:35.497" v="1289"/>
          <ac:spMkLst>
            <pc:docMk/>
            <pc:sldMk cId="2377531248" sldId="279"/>
            <ac:spMk id="6" creationId="{8D345DF3-333A-14A8-FF4D-C416D07BA155}"/>
          </ac:spMkLst>
        </pc:spChg>
        <pc:picChg chg="add mod">
          <ac:chgData name="Nor Khairun Aqila Binti Jesmen" userId="c1d6ee6b-79f9-4ffe-bdc1-e1211f620539" providerId="ADAL" clId="{29931503-A56A-4777-8E4F-DA903EA587BB}" dt="2023-09-15T06:36:52.546" v="838"/>
          <ac:picMkLst>
            <pc:docMk/>
            <pc:sldMk cId="2377531248" sldId="279"/>
            <ac:picMk id="2" creationId="{930970B3-F5B1-F925-565C-5F75BBE855D2}"/>
          </ac:picMkLst>
        </pc:picChg>
        <pc:picChg chg="add mod">
          <ac:chgData name="Nor Khairun Aqila Binti Jesmen" userId="c1d6ee6b-79f9-4ffe-bdc1-e1211f620539" providerId="ADAL" clId="{29931503-A56A-4777-8E4F-DA903EA587BB}" dt="2023-09-15T06:40:55.010" v="853"/>
          <ac:picMkLst>
            <pc:docMk/>
            <pc:sldMk cId="2377531248" sldId="279"/>
            <ac:picMk id="3" creationId="{BFB9E888-E714-058F-8C3C-3FF967953833}"/>
          </ac:picMkLst>
        </pc:picChg>
      </pc:sldChg>
      <pc:sldChg chg="addSp delSp modSp new mod">
        <pc:chgData name="Nor Khairun Aqila Binti Jesmen" userId="c1d6ee6b-79f9-4ffe-bdc1-e1211f620539" providerId="ADAL" clId="{29931503-A56A-4777-8E4F-DA903EA587BB}" dt="2023-09-15T07:17:20.856" v="1322" actId="20577"/>
        <pc:sldMkLst>
          <pc:docMk/>
          <pc:sldMk cId="2943872170" sldId="280"/>
        </pc:sldMkLst>
        <pc:spChg chg="add mod">
          <ac:chgData name="Nor Khairun Aqila Binti Jesmen" userId="c1d6ee6b-79f9-4ffe-bdc1-e1211f620539" providerId="ADAL" clId="{29931503-A56A-4777-8E4F-DA903EA587BB}" dt="2023-09-15T06:42:01.067" v="895" actId="1076"/>
          <ac:spMkLst>
            <pc:docMk/>
            <pc:sldMk cId="2943872170" sldId="280"/>
            <ac:spMk id="4" creationId="{15C386C1-3139-2CB1-895D-1E344260E05B}"/>
          </ac:spMkLst>
        </pc:spChg>
        <pc:spChg chg="add mod">
          <ac:chgData name="Nor Khairun Aqila Binti Jesmen" userId="c1d6ee6b-79f9-4ffe-bdc1-e1211f620539" providerId="ADAL" clId="{29931503-A56A-4777-8E4F-DA903EA587BB}" dt="2023-09-15T06:42:04.663" v="896" actId="1076"/>
          <ac:spMkLst>
            <pc:docMk/>
            <pc:sldMk cId="2943872170" sldId="280"/>
            <ac:spMk id="5" creationId="{93437B0A-ADFB-F6EF-4633-F0568302B436}"/>
          </ac:spMkLst>
        </pc:spChg>
        <pc:spChg chg="add mod">
          <ac:chgData name="Nor Khairun Aqila Binti Jesmen" userId="c1d6ee6b-79f9-4ffe-bdc1-e1211f620539" providerId="ADAL" clId="{29931503-A56A-4777-8E4F-DA903EA587BB}" dt="2023-09-15T06:44:53.526" v="910"/>
          <ac:spMkLst>
            <pc:docMk/>
            <pc:sldMk cId="2943872170" sldId="280"/>
            <ac:spMk id="6" creationId="{FEE0A6D3-0D28-7B03-4383-010580009818}"/>
          </ac:spMkLst>
        </pc:spChg>
        <pc:spChg chg="add mod">
          <ac:chgData name="Nor Khairun Aqila Binti Jesmen" userId="c1d6ee6b-79f9-4ffe-bdc1-e1211f620539" providerId="ADAL" clId="{29931503-A56A-4777-8E4F-DA903EA587BB}" dt="2023-09-15T06:44:53.526" v="910"/>
          <ac:spMkLst>
            <pc:docMk/>
            <pc:sldMk cId="2943872170" sldId="280"/>
            <ac:spMk id="7" creationId="{F688E8F4-CC17-6C72-BF21-EF010D9AA593}"/>
          </ac:spMkLst>
        </pc:spChg>
        <pc:spChg chg="add del mod">
          <ac:chgData name="Nor Khairun Aqila Binti Jesmen" userId="c1d6ee6b-79f9-4ffe-bdc1-e1211f620539" providerId="ADAL" clId="{29931503-A56A-4777-8E4F-DA903EA587BB}" dt="2023-09-15T07:17:13.813" v="1313" actId="478"/>
          <ac:spMkLst>
            <pc:docMk/>
            <pc:sldMk cId="2943872170" sldId="280"/>
            <ac:spMk id="8" creationId="{F1627910-B640-52E3-3FC3-41919688FC0E}"/>
          </ac:spMkLst>
        </pc:spChg>
        <pc:spChg chg="add mod">
          <ac:chgData name="Nor Khairun Aqila Binti Jesmen" userId="c1d6ee6b-79f9-4ffe-bdc1-e1211f620539" providerId="ADAL" clId="{29931503-A56A-4777-8E4F-DA903EA587BB}" dt="2023-09-15T07:17:20.856" v="1322" actId="20577"/>
          <ac:spMkLst>
            <pc:docMk/>
            <pc:sldMk cId="2943872170" sldId="280"/>
            <ac:spMk id="9" creationId="{5C678BBE-76BC-26D3-B40C-4145F247EFF8}"/>
          </ac:spMkLst>
        </pc:spChg>
        <pc:picChg chg="add mod">
          <ac:chgData name="Nor Khairun Aqila Binti Jesmen" userId="c1d6ee6b-79f9-4ffe-bdc1-e1211f620539" providerId="ADAL" clId="{29931503-A56A-4777-8E4F-DA903EA587BB}" dt="2023-09-15T06:36:58.215" v="841"/>
          <ac:picMkLst>
            <pc:docMk/>
            <pc:sldMk cId="2943872170" sldId="280"/>
            <ac:picMk id="2" creationId="{AB34F0D7-3A32-76D6-1716-48C8766D0122}"/>
          </ac:picMkLst>
        </pc:picChg>
        <pc:picChg chg="add mod">
          <ac:chgData name="Nor Khairun Aqila Binti Jesmen" userId="c1d6ee6b-79f9-4ffe-bdc1-e1211f620539" providerId="ADAL" clId="{29931503-A56A-4777-8E4F-DA903EA587BB}" dt="2023-09-15T06:40:59.977" v="855"/>
          <ac:picMkLst>
            <pc:docMk/>
            <pc:sldMk cId="2943872170" sldId="280"/>
            <ac:picMk id="3" creationId="{B3A4B11C-0DCD-C402-5A2F-9AE2ACD2E053}"/>
          </ac:picMkLst>
        </pc:picChg>
      </pc:sldChg>
      <pc:sldChg chg="addSp modSp new mod">
        <pc:chgData name="Nor Khairun Aqila Binti Jesmen" userId="c1d6ee6b-79f9-4ffe-bdc1-e1211f620539" providerId="ADAL" clId="{29931503-A56A-4777-8E4F-DA903EA587BB}" dt="2023-09-15T07:18:06.246" v="1361" actId="20577"/>
        <pc:sldMkLst>
          <pc:docMk/>
          <pc:sldMk cId="2867465617" sldId="281"/>
        </pc:sldMkLst>
        <pc:spChg chg="add mod">
          <ac:chgData name="Nor Khairun Aqila Binti Jesmen" userId="c1d6ee6b-79f9-4ffe-bdc1-e1211f620539" providerId="ADAL" clId="{29931503-A56A-4777-8E4F-DA903EA587BB}" dt="2023-09-15T07:18:06.246" v="1361" actId="20577"/>
          <ac:spMkLst>
            <pc:docMk/>
            <pc:sldMk cId="2867465617" sldId="281"/>
            <ac:spMk id="5" creationId="{C34E43A8-E91F-6CEB-A377-EE8A55DEE92E}"/>
          </ac:spMkLst>
        </pc:spChg>
        <pc:picChg chg="add mod">
          <ac:chgData name="Nor Khairun Aqila Binti Jesmen" userId="c1d6ee6b-79f9-4ffe-bdc1-e1211f620539" providerId="ADAL" clId="{29931503-A56A-4777-8E4F-DA903EA587BB}" dt="2023-09-15T06:54:28.869" v="915" actId="1076"/>
          <ac:picMkLst>
            <pc:docMk/>
            <pc:sldMk cId="2867465617" sldId="281"/>
            <ac:picMk id="3" creationId="{BB928BF9-CCD1-8C90-F890-27D67F0DCDA7}"/>
          </ac:picMkLst>
        </pc:picChg>
        <pc:picChg chg="add mod">
          <ac:chgData name="Nor Khairun Aqila Binti Jesmen" userId="c1d6ee6b-79f9-4ffe-bdc1-e1211f620539" providerId="ADAL" clId="{29931503-A56A-4777-8E4F-DA903EA587BB}" dt="2023-09-15T07:01:18.579" v="919"/>
          <ac:picMkLst>
            <pc:docMk/>
            <pc:sldMk cId="2867465617" sldId="281"/>
            <ac:picMk id="4" creationId="{10729F0B-7CB5-49A0-F09A-30CAE45AE514}"/>
          </ac:picMkLst>
        </pc:picChg>
      </pc:sldChg>
      <pc:sldChg chg="modSp new del mod">
        <pc:chgData name="Nor Khairun Aqila Binti Jesmen" userId="c1d6ee6b-79f9-4ffe-bdc1-e1211f620539" providerId="ADAL" clId="{29931503-A56A-4777-8E4F-DA903EA587BB}" dt="2023-09-15T07:09:54.846" v="945" actId="47"/>
        <pc:sldMkLst>
          <pc:docMk/>
          <pc:sldMk cId="2773460222" sldId="282"/>
        </pc:sldMkLst>
        <pc:spChg chg="mod">
          <ac:chgData name="Nor Khairun Aqila Binti Jesmen" userId="c1d6ee6b-79f9-4ffe-bdc1-e1211f620539" providerId="ADAL" clId="{29931503-A56A-4777-8E4F-DA903EA587BB}" dt="2023-09-15T07:09:42.393" v="944" actId="20577"/>
          <ac:spMkLst>
            <pc:docMk/>
            <pc:sldMk cId="2773460222" sldId="282"/>
            <ac:spMk id="2" creationId="{6E2A49C7-C1FD-21A0-77EE-F52EEFD843F2}"/>
          </ac:spMkLst>
        </pc:spChg>
      </pc:sldChg>
      <pc:sldMasterChg chg="addSldLayout">
        <pc:chgData name="Nor Khairun Aqila Binti Jesmen" userId="c1d6ee6b-79f9-4ffe-bdc1-e1211f620539" providerId="ADAL" clId="{29931503-A56A-4777-8E4F-DA903EA587BB}" dt="2023-09-15T03:09:41.267" v="0" actId="680"/>
        <pc:sldMasterMkLst>
          <pc:docMk/>
          <pc:sldMasterMk cId="3963972740" sldId="2147483648"/>
        </pc:sldMasterMkLst>
        <pc:sldLayoutChg chg="add">
          <pc:chgData name="Nor Khairun Aqila Binti Jesmen" userId="c1d6ee6b-79f9-4ffe-bdc1-e1211f620539" providerId="ADAL" clId="{29931503-A56A-4777-8E4F-DA903EA587BB}" dt="2023-09-15T03:09:41.267" v="0" actId="680"/>
          <pc:sldLayoutMkLst>
            <pc:docMk/>
            <pc:sldMasterMk cId="3963972740" sldId="2147483648"/>
            <pc:sldLayoutMk cId="1065619219" sldId="2147483649"/>
          </pc:sldLayoutMkLst>
        </pc:sldLayoutChg>
      </pc:sldMasterChg>
    </pc:docChg>
  </pc:docChgLst>
  <pc:docChgLst>
    <pc:chgData name="Nor Khairun Aqila Binti Jesmen" userId="c1d6ee6b-79f9-4ffe-bdc1-e1211f620539" providerId="ADAL" clId="{75491E67-2C83-413D-BF75-874768407DC2}"/>
    <pc:docChg chg="undo custSel addSld delSld modSld sldOrd">
      <pc:chgData name="Nor Khairun Aqila Binti Jesmen" userId="c1d6ee6b-79f9-4ffe-bdc1-e1211f620539" providerId="ADAL" clId="{75491E67-2C83-413D-BF75-874768407DC2}" dt="2023-09-21T08:17:40.140" v="1820"/>
      <pc:docMkLst>
        <pc:docMk/>
      </pc:docMkLst>
      <pc:sldChg chg="del">
        <pc:chgData name="Nor Khairun Aqila Binti Jesmen" userId="c1d6ee6b-79f9-4ffe-bdc1-e1211f620539" providerId="ADAL" clId="{75491E67-2C83-413D-BF75-874768407DC2}" dt="2023-09-18T07:16:53.656" v="6" actId="47"/>
        <pc:sldMkLst>
          <pc:docMk/>
          <pc:sldMk cId="1009371721" sldId="272"/>
        </pc:sldMkLst>
      </pc:sldChg>
      <pc:sldChg chg="del">
        <pc:chgData name="Nor Khairun Aqila Binti Jesmen" userId="c1d6ee6b-79f9-4ffe-bdc1-e1211f620539" providerId="ADAL" clId="{75491E67-2C83-413D-BF75-874768407DC2}" dt="2023-09-18T07:16:51.805" v="0" actId="47"/>
        <pc:sldMkLst>
          <pc:docMk/>
          <pc:sldMk cId="3015687358" sldId="273"/>
        </pc:sldMkLst>
      </pc:sldChg>
      <pc:sldChg chg="del">
        <pc:chgData name="Nor Khairun Aqila Binti Jesmen" userId="c1d6ee6b-79f9-4ffe-bdc1-e1211f620539" providerId="ADAL" clId="{75491E67-2C83-413D-BF75-874768407DC2}" dt="2023-09-18T07:16:52.177" v="2" actId="47"/>
        <pc:sldMkLst>
          <pc:docMk/>
          <pc:sldMk cId="2562978968" sldId="274"/>
        </pc:sldMkLst>
      </pc:sldChg>
      <pc:sldChg chg="del">
        <pc:chgData name="Nor Khairun Aqila Binti Jesmen" userId="c1d6ee6b-79f9-4ffe-bdc1-e1211f620539" providerId="ADAL" clId="{75491E67-2C83-413D-BF75-874768407DC2}" dt="2023-09-18T07:16:52.004" v="1" actId="47"/>
        <pc:sldMkLst>
          <pc:docMk/>
          <pc:sldMk cId="3451629681" sldId="275"/>
        </pc:sldMkLst>
      </pc:sldChg>
      <pc:sldChg chg="del">
        <pc:chgData name="Nor Khairun Aqila Binti Jesmen" userId="c1d6ee6b-79f9-4ffe-bdc1-e1211f620539" providerId="ADAL" clId="{75491E67-2C83-413D-BF75-874768407DC2}" dt="2023-09-18T07:16:54.006" v="7" actId="47"/>
        <pc:sldMkLst>
          <pc:docMk/>
          <pc:sldMk cId="1144236079" sldId="276"/>
        </pc:sldMkLst>
      </pc:sldChg>
      <pc:sldChg chg="del">
        <pc:chgData name="Nor Khairun Aqila Binti Jesmen" userId="c1d6ee6b-79f9-4ffe-bdc1-e1211f620539" providerId="ADAL" clId="{75491E67-2C83-413D-BF75-874768407DC2}" dt="2023-09-18T07:16:52.963" v="5" actId="47"/>
        <pc:sldMkLst>
          <pc:docMk/>
          <pc:sldMk cId="1067466202" sldId="277"/>
        </pc:sldMkLst>
      </pc:sldChg>
      <pc:sldChg chg="del">
        <pc:chgData name="Nor Khairun Aqila Binti Jesmen" userId="c1d6ee6b-79f9-4ffe-bdc1-e1211f620539" providerId="ADAL" clId="{75491E67-2C83-413D-BF75-874768407DC2}" dt="2023-09-18T07:16:52.573" v="4" actId="47"/>
        <pc:sldMkLst>
          <pc:docMk/>
          <pc:sldMk cId="1487173455" sldId="278"/>
        </pc:sldMkLst>
      </pc:sldChg>
      <pc:sldChg chg="del">
        <pc:chgData name="Nor Khairun Aqila Binti Jesmen" userId="c1d6ee6b-79f9-4ffe-bdc1-e1211f620539" providerId="ADAL" clId="{75491E67-2C83-413D-BF75-874768407DC2}" dt="2023-09-18T07:16:52.358" v="3" actId="47"/>
        <pc:sldMkLst>
          <pc:docMk/>
          <pc:sldMk cId="403091468" sldId="279"/>
        </pc:sldMkLst>
      </pc:sldChg>
      <pc:sldChg chg="addSp delSp modSp mod ord">
        <pc:chgData name="Nor Khairun Aqila Binti Jesmen" userId="c1d6ee6b-79f9-4ffe-bdc1-e1211f620539" providerId="ADAL" clId="{75491E67-2C83-413D-BF75-874768407DC2}" dt="2023-09-21T06:43:38.247" v="1577" actId="14100"/>
        <pc:sldMkLst>
          <pc:docMk/>
          <pc:sldMk cId="3196283227" sldId="280"/>
        </pc:sldMkLst>
        <pc:spChg chg="mod">
          <ac:chgData name="Nor Khairun Aqila Binti Jesmen" userId="c1d6ee6b-79f9-4ffe-bdc1-e1211f620539" providerId="ADAL" clId="{75491E67-2C83-413D-BF75-874768407DC2}" dt="2023-09-21T02:16:36.521" v="310" actId="20577"/>
          <ac:spMkLst>
            <pc:docMk/>
            <pc:sldMk cId="3196283227" sldId="280"/>
            <ac:spMk id="2" creationId="{E88CA076-C791-E6A3-C218-4F4E02614914}"/>
          </ac:spMkLst>
        </pc:spChg>
        <pc:spChg chg="add mod">
          <ac:chgData name="Nor Khairun Aqila Binti Jesmen" userId="c1d6ee6b-79f9-4ffe-bdc1-e1211f620539" providerId="ADAL" clId="{75491E67-2C83-413D-BF75-874768407DC2}" dt="2023-09-21T06:09:30.954" v="1020" actId="14100"/>
          <ac:spMkLst>
            <pc:docMk/>
            <pc:sldMk cId="3196283227" sldId="280"/>
            <ac:spMk id="61" creationId="{030B24A0-DAD5-66F6-A8D7-85519FD62E90}"/>
          </ac:spMkLst>
        </pc:spChg>
        <pc:spChg chg="add mod">
          <ac:chgData name="Nor Khairun Aqila Binti Jesmen" userId="c1d6ee6b-79f9-4ffe-bdc1-e1211f620539" providerId="ADAL" clId="{75491E67-2C83-413D-BF75-874768407DC2}" dt="2023-09-21T06:09:25.769" v="1019"/>
          <ac:spMkLst>
            <pc:docMk/>
            <pc:sldMk cId="3196283227" sldId="280"/>
            <ac:spMk id="62" creationId="{BF406D7B-3682-DCBF-75FE-58E11535836E}"/>
          </ac:spMkLst>
        </pc:spChg>
        <pc:spChg chg="add mod">
          <ac:chgData name="Nor Khairun Aqila Binti Jesmen" userId="c1d6ee6b-79f9-4ffe-bdc1-e1211f620539" providerId="ADAL" clId="{75491E67-2C83-413D-BF75-874768407DC2}" dt="2023-09-21T06:23:45.416" v="1179" actId="14100"/>
          <ac:spMkLst>
            <pc:docMk/>
            <pc:sldMk cId="3196283227" sldId="280"/>
            <ac:spMk id="65" creationId="{3278CDDE-8B35-C010-AB71-00F9D4862D23}"/>
          </ac:spMkLst>
        </pc:spChg>
        <pc:spChg chg="add mod">
          <ac:chgData name="Nor Khairun Aqila Binti Jesmen" userId="c1d6ee6b-79f9-4ffe-bdc1-e1211f620539" providerId="ADAL" clId="{75491E67-2C83-413D-BF75-874768407DC2}" dt="2023-09-21T06:23:39.145" v="1178"/>
          <ac:spMkLst>
            <pc:docMk/>
            <pc:sldMk cId="3196283227" sldId="280"/>
            <ac:spMk id="66" creationId="{38234B43-AE2F-485D-91DB-C3521DA78BD8}"/>
          </ac:spMkLst>
        </pc:spChg>
        <pc:spChg chg="add mod">
          <ac:chgData name="Nor Khairun Aqila Binti Jesmen" userId="c1d6ee6b-79f9-4ffe-bdc1-e1211f620539" providerId="ADAL" clId="{75491E67-2C83-413D-BF75-874768407DC2}" dt="2023-09-21T06:43:38.247" v="1577" actId="14100"/>
          <ac:spMkLst>
            <pc:docMk/>
            <pc:sldMk cId="3196283227" sldId="280"/>
            <ac:spMk id="69" creationId="{F1E3232B-44A1-661C-953A-8AAE84CAD3FF}"/>
          </ac:spMkLst>
        </pc:spChg>
        <pc:spChg chg="add mod">
          <ac:chgData name="Nor Khairun Aqila Binti Jesmen" userId="c1d6ee6b-79f9-4ffe-bdc1-e1211f620539" providerId="ADAL" clId="{75491E67-2C83-413D-BF75-874768407DC2}" dt="2023-09-21T06:43:33.465" v="1576"/>
          <ac:spMkLst>
            <pc:docMk/>
            <pc:sldMk cId="3196283227" sldId="280"/>
            <ac:spMk id="70" creationId="{23F05296-B9BC-C4B0-0450-32FAEFA0DD21}"/>
          </ac:spMkLst>
        </pc:spChg>
        <pc:picChg chg="del">
          <ac:chgData name="Nor Khairun Aqila Binti Jesmen" userId="c1d6ee6b-79f9-4ffe-bdc1-e1211f620539" providerId="ADAL" clId="{75491E67-2C83-413D-BF75-874768407DC2}" dt="2023-09-18T07:16:59.890" v="8" actId="478"/>
          <ac:picMkLst>
            <pc:docMk/>
            <pc:sldMk cId="3196283227" sldId="280"/>
            <ac:picMk id="6" creationId="{9C0F27E8-8DEE-4BD3-93D5-7A96349F0E1C}"/>
          </ac:picMkLst>
        </pc:picChg>
        <pc:picChg chg="add del mod">
          <ac:chgData name="Nor Khairun Aqila Binti Jesmen" userId="c1d6ee6b-79f9-4ffe-bdc1-e1211f620539" providerId="ADAL" clId="{75491E67-2C83-413D-BF75-874768407DC2}" dt="2023-09-21T02:16:27.074" v="295" actId="21"/>
          <ac:picMkLst>
            <pc:docMk/>
            <pc:sldMk cId="3196283227" sldId="280"/>
            <ac:picMk id="6" creationId="{F1F652E1-8F31-E924-4E18-CDB9AEF54CA3}"/>
          </ac:picMkLst>
        </pc:picChg>
        <pc:picChg chg="del">
          <ac:chgData name="Nor Khairun Aqila Binti Jesmen" userId="c1d6ee6b-79f9-4ffe-bdc1-e1211f620539" providerId="ADAL" clId="{75491E67-2C83-413D-BF75-874768407DC2}" dt="2023-09-18T07:16:59.890" v="8" actId="478"/>
          <ac:picMkLst>
            <pc:docMk/>
            <pc:sldMk cId="3196283227" sldId="280"/>
            <ac:picMk id="7" creationId="{235C4648-6D50-A48D-16C4-EAE74D937C13}"/>
          </ac:picMkLst>
        </pc:picChg>
        <pc:picChg chg="add del mod">
          <ac:chgData name="Nor Khairun Aqila Binti Jesmen" userId="c1d6ee6b-79f9-4ffe-bdc1-e1211f620539" providerId="ADAL" clId="{75491E67-2C83-413D-BF75-874768407DC2}" dt="2023-09-21T02:16:23.365" v="294" actId="478"/>
          <ac:picMkLst>
            <pc:docMk/>
            <pc:sldMk cId="3196283227" sldId="280"/>
            <ac:picMk id="8" creationId="{F8552146-BD0F-234A-2AA1-81C8C1F11D68}"/>
          </ac:picMkLst>
        </pc:picChg>
        <pc:picChg chg="add del mod">
          <ac:chgData name="Nor Khairun Aqila Binti Jesmen" userId="c1d6ee6b-79f9-4ffe-bdc1-e1211f620539" providerId="ADAL" clId="{75491E67-2C83-413D-BF75-874768407DC2}" dt="2023-09-21T02:16:17.751" v="291" actId="21"/>
          <ac:picMkLst>
            <pc:docMk/>
            <pc:sldMk cId="3196283227" sldId="280"/>
            <ac:picMk id="10" creationId="{0C00A7CA-CE44-9856-4539-CA6CB0C23906}"/>
          </ac:picMkLst>
        </pc:picChg>
        <pc:picChg chg="add del mod">
          <ac:chgData name="Nor Khairun Aqila Binti Jesmen" userId="c1d6ee6b-79f9-4ffe-bdc1-e1211f620539" providerId="ADAL" clId="{75491E67-2C83-413D-BF75-874768407DC2}" dt="2023-09-21T02:16:15.494" v="290" actId="478"/>
          <ac:picMkLst>
            <pc:docMk/>
            <pc:sldMk cId="3196283227" sldId="280"/>
            <ac:picMk id="12" creationId="{A224D86E-2DD8-4566-B1F3-A8BC99BAA33F}"/>
          </ac:picMkLst>
        </pc:picChg>
        <pc:picChg chg="add del mod">
          <ac:chgData name="Nor Khairun Aqila Binti Jesmen" userId="c1d6ee6b-79f9-4ffe-bdc1-e1211f620539" providerId="ADAL" clId="{75491E67-2C83-413D-BF75-874768407DC2}" dt="2023-09-21T02:16:14.344" v="289" actId="478"/>
          <ac:picMkLst>
            <pc:docMk/>
            <pc:sldMk cId="3196283227" sldId="280"/>
            <ac:picMk id="14" creationId="{84CFE433-4A6F-ECDF-52D3-7A48CA6B0DB4}"/>
          </ac:picMkLst>
        </pc:picChg>
        <pc:picChg chg="add del mod">
          <ac:chgData name="Nor Khairun Aqila Binti Jesmen" userId="c1d6ee6b-79f9-4ffe-bdc1-e1211f620539" providerId="ADAL" clId="{75491E67-2C83-413D-BF75-874768407DC2}" dt="2023-09-21T02:16:12.739" v="288" actId="478"/>
          <ac:picMkLst>
            <pc:docMk/>
            <pc:sldMk cId="3196283227" sldId="280"/>
            <ac:picMk id="16" creationId="{D15A4AD2-7541-DF75-017A-430C20B55893}"/>
          </ac:picMkLst>
        </pc:picChg>
        <pc:picChg chg="add del mod">
          <ac:chgData name="Nor Khairun Aqila Binti Jesmen" userId="c1d6ee6b-79f9-4ffe-bdc1-e1211f620539" providerId="ADAL" clId="{75491E67-2C83-413D-BF75-874768407DC2}" dt="2023-09-21T02:16:11.731" v="287" actId="478"/>
          <ac:picMkLst>
            <pc:docMk/>
            <pc:sldMk cId="3196283227" sldId="280"/>
            <ac:picMk id="18" creationId="{062C853A-2B08-B557-9F71-B51DA16A5F30}"/>
          </ac:picMkLst>
        </pc:picChg>
        <pc:picChg chg="add del mod">
          <ac:chgData name="Nor Khairun Aqila Binti Jesmen" userId="c1d6ee6b-79f9-4ffe-bdc1-e1211f620539" providerId="ADAL" clId="{75491E67-2C83-413D-BF75-874768407DC2}" dt="2023-09-21T02:16:02.209" v="286" actId="478"/>
          <ac:picMkLst>
            <pc:docMk/>
            <pc:sldMk cId="3196283227" sldId="280"/>
            <ac:picMk id="20" creationId="{56CF5936-E10D-FD0C-30F5-8BB990531A7F}"/>
          </ac:picMkLst>
        </pc:picChg>
        <pc:picChg chg="add del mod">
          <ac:chgData name="Nor Khairun Aqila Binti Jesmen" userId="c1d6ee6b-79f9-4ffe-bdc1-e1211f620539" providerId="ADAL" clId="{75491E67-2C83-413D-BF75-874768407DC2}" dt="2023-09-21T02:16:01.353" v="285" actId="478"/>
          <ac:picMkLst>
            <pc:docMk/>
            <pc:sldMk cId="3196283227" sldId="280"/>
            <ac:picMk id="22" creationId="{23B65624-DE21-D8F6-6995-F2FC49BEAA37}"/>
          </ac:picMkLst>
        </pc:picChg>
        <pc:picChg chg="add del mod">
          <ac:chgData name="Nor Khairun Aqila Binti Jesmen" userId="c1d6ee6b-79f9-4ffe-bdc1-e1211f620539" providerId="ADAL" clId="{75491E67-2C83-413D-BF75-874768407DC2}" dt="2023-09-21T02:15:50.939" v="280" actId="21"/>
          <ac:picMkLst>
            <pc:docMk/>
            <pc:sldMk cId="3196283227" sldId="280"/>
            <ac:picMk id="24" creationId="{362B23B2-2F08-167B-5374-2B5562577D38}"/>
          </ac:picMkLst>
        </pc:picChg>
        <pc:picChg chg="add del mod">
          <ac:chgData name="Nor Khairun Aqila Binti Jesmen" userId="c1d6ee6b-79f9-4ffe-bdc1-e1211f620539" providerId="ADAL" clId="{75491E67-2C83-413D-BF75-874768407DC2}" dt="2023-09-21T02:15:42.412" v="277" actId="21"/>
          <ac:picMkLst>
            <pc:docMk/>
            <pc:sldMk cId="3196283227" sldId="280"/>
            <ac:picMk id="26" creationId="{B595EDA7-A0A2-28F0-7C26-08C57DA695C4}"/>
          </ac:picMkLst>
        </pc:picChg>
        <pc:picChg chg="add del mod">
          <ac:chgData name="Nor Khairun Aqila Binti Jesmen" userId="c1d6ee6b-79f9-4ffe-bdc1-e1211f620539" providerId="ADAL" clId="{75491E67-2C83-413D-BF75-874768407DC2}" dt="2023-09-21T02:15:35.169" v="274" actId="21"/>
          <ac:picMkLst>
            <pc:docMk/>
            <pc:sldMk cId="3196283227" sldId="280"/>
            <ac:picMk id="28" creationId="{2B2ED56F-02E8-1872-F77C-07069C4D3B58}"/>
          </ac:picMkLst>
        </pc:picChg>
        <pc:picChg chg="add del mod">
          <ac:chgData name="Nor Khairun Aqila Binti Jesmen" userId="c1d6ee6b-79f9-4ffe-bdc1-e1211f620539" providerId="ADAL" clId="{75491E67-2C83-413D-BF75-874768407DC2}" dt="2023-09-21T02:15:27.073" v="271" actId="21"/>
          <ac:picMkLst>
            <pc:docMk/>
            <pc:sldMk cId="3196283227" sldId="280"/>
            <ac:picMk id="30" creationId="{9E909595-713B-A6ED-F86A-B45B567D85C7}"/>
          </ac:picMkLst>
        </pc:picChg>
        <pc:picChg chg="add del mod">
          <ac:chgData name="Nor Khairun Aqila Binti Jesmen" userId="c1d6ee6b-79f9-4ffe-bdc1-e1211f620539" providerId="ADAL" clId="{75491E67-2C83-413D-BF75-874768407DC2}" dt="2023-09-21T02:13:56.751" v="248" actId="21"/>
          <ac:picMkLst>
            <pc:docMk/>
            <pc:sldMk cId="3196283227" sldId="280"/>
            <ac:picMk id="32" creationId="{6142E8C6-22A7-C8E7-82EF-2F2A251E052E}"/>
          </ac:picMkLst>
        </pc:picChg>
        <pc:picChg chg="add del mod">
          <ac:chgData name="Nor Khairun Aqila Binti Jesmen" userId="c1d6ee6b-79f9-4ffe-bdc1-e1211f620539" providerId="ADAL" clId="{75491E67-2C83-413D-BF75-874768407DC2}" dt="2023-09-21T02:13:44.684" v="238" actId="21"/>
          <ac:picMkLst>
            <pc:docMk/>
            <pc:sldMk cId="3196283227" sldId="280"/>
            <ac:picMk id="34" creationId="{00CCA7C5-7464-52AB-646B-2C9E83B4C6F2}"/>
          </ac:picMkLst>
        </pc:picChg>
        <pc:picChg chg="add del mod">
          <ac:chgData name="Nor Khairun Aqila Binti Jesmen" userId="c1d6ee6b-79f9-4ffe-bdc1-e1211f620539" providerId="ADAL" clId="{75491E67-2C83-413D-BF75-874768407DC2}" dt="2023-09-21T02:13:27.687" v="205" actId="21"/>
          <ac:picMkLst>
            <pc:docMk/>
            <pc:sldMk cId="3196283227" sldId="280"/>
            <ac:picMk id="36" creationId="{595BD88D-3240-7A11-6E38-A02A5088217F}"/>
          </ac:picMkLst>
        </pc:picChg>
        <pc:picChg chg="add del mod">
          <ac:chgData name="Nor Khairun Aqila Binti Jesmen" userId="c1d6ee6b-79f9-4ffe-bdc1-e1211f620539" providerId="ADAL" clId="{75491E67-2C83-413D-BF75-874768407DC2}" dt="2023-09-21T02:13:19.255" v="202" actId="21"/>
          <ac:picMkLst>
            <pc:docMk/>
            <pc:sldMk cId="3196283227" sldId="280"/>
            <ac:picMk id="38" creationId="{BE29C403-F1ED-1EC3-54E9-6ED67497D1B9}"/>
          </ac:picMkLst>
        </pc:picChg>
        <pc:picChg chg="add del mod">
          <ac:chgData name="Nor Khairun Aqila Binti Jesmen" userId="c1d6ee6b-79f9-4ffe-bdc1-e1211f620539" providerId="ADAL" clId="{75491E67-2C83-413D-BF75-874768407DC2}" dt="2023-09-21T02:13:05.178" v="181" actId="21"/>
          <ac:picMkLst>
            <pc:docMk/>
            <pc:sldMk cId="3196283227" sldId="280"/>
            <ac:picMk id="40" creationId="{C0A52BF4-376F-25AA-842D-1C11276D2745}"/>
          </ac:picMkLst>
        </pc:picChg>
        <pc:picChg chg="add del mod">
          <ac:chgData name="Nor Khairun Aqila Binti Jesmen" userId="c1d6ee6b-79f9-4ffe-bdc1-e1211f620539" providerId="ADAL" clId="{75491E67-2C83-413D-BF75-874768407DC2}" dt="2023-09-21T02:12:43.056" v="165" actId="21"/>
          <ac:picMkLst>
            <pc:docMk/>
            <pc:sldMk cId="3196283227" sldId="280"/>
            <ac:picMk id="42" creationId="{442BC936-656F-84A4-F031-75F57715E048}"/>
          </ac:picMkLst>
        </pc:picChg>
        <pc:picChg chg="add del mod">
          <ac:chgData name="Nor Khairun Aqila Binti Jesmen" userId="c1d6ee6b-79f9-4ffe-bdc1-e1211f620539" providerId="ADAL" clId="{75491E67-2C83-413D-BF75-874768407DC2}" dt="2023-09-21T02:12:13.500" v="146" actId="21"/>
          <ac:picMkLst>
            <pc:docMk/>
            <pc:sldMk cId="3196283227" sldId="280"/>
            <ac:picMk id="44" creationId="{0F2BF22A-743D-D3DC-1CA5-76D0AD211ABB}"/>
          </ac:picMkLst>
        </pc:picChg>
        <pc:picChg chg="add del mod">
          <ac:chgData name="Nor Khairun Aqila Binti Jesmen" userId="c1d6ee6b-79f9-4ffe-bdc1-e1211f620539" providerId="ADAL" clId="{75491E67-2C83-413D-BF75-874768407DC2}" dt="2023-09-21T02:12:02.752" v="131" actId="21"/>
          <ac:picMkLst>
            <pc:docMk/>
            <pc:sldMk cId="3196283227" sldId="280"/>
            <ac:picMk id="46" creationId="{61684DB2-411D-D126-E52F-E50B414926EC}"/>
          </ac:picMkLst>
        </pc:picChg>
        <pc:picChg chg="add del mod">
          <ac:chgData name="Nor Khairun Aqila Binti Jesmen" userId="c1d6ee6b-79f9-4ffe-bdc1-e1211f620539" providerId="ADAL" clId="{75491E67-2C83-413D-BF75-874768407DC2}" dt="2023-09-21T02:11:40.557" v="119" actId="21"/>
          <ac:picMkLst>
            <pc:docMk/>
            <pc:sldMk cId="3196283227" sldId="280"/>
            <ac:picMk id="48" creationId="{60021FCA-2350-288B-3B04-2182FF7A7122}"/>
          </ac:picMkLst>
        </pc:picChg>
        <pc:picChg chg="add del mod">
          <ac:chgData name="Nor Khairun Aqila Binti Jesmen" userId="c1d6ee6b-79f9-4ffe-bdc1-e1211f620539" providerId="ADAL" clId="{75491E67-2C83-413D-BF75-874768407DC2}" dt="2023-09-21T02:11:25.828" v="106" actId="21"/>
          <ac:picMkLst>
            <pc:docMk/>
            <pc:sldMk cId="3196283227" sldId="280"/>
            <ac:picMk id="50" creationId="{5F76CDD4-AF13-BC59-E0F4-656EC13FD056}"/>
          </ac:picMkLst>
        </pc:picChg>
        <pc:picChg chg="add del mod">
          <ac:chgData name="Nor Khairun Aqila Binti Jesmen" userId="c1d6ee6b-79f9-4ffe-bdc1-e1211f620539" providerId="ADAL" clId="{75491E67-2C83-413D-BF75-874768407DC2}" dt="2023-09-21T02:11:06.731" v="86" actId="21"/>
          <ac:picMkLst>
            <pc:docMk/>
            <pc:sldMk cId="3196283227" sldId="280"/>
            <ac:picMk id="52" creationId="{29C6242A-D1BC-0A8F-F301-9B356B030BE7}"/>
          </ac:picMkLst>
        </pc:picChg>
        <pc:picChg chg="add del mod">
          <ac:chgData name="Nor Khairun Aqila Binti Jesmen" userId="c1d6ee6b-79f9-4ffe-bdc1-e1211f620539" providerId="ADAL" clId="{75491E67-2C83-413D-BF75-874768407DC2}" dt="2023-09-21T02:10:48.171" v="68" actId="21"/>
          <ac:picMkLst>
            <pc:docMk/>
            <pc:sldMk cId="3196283227" sldId="280"/>
            <ac:picMk id="54" creationId="{FA703EF2-B137-D572-218B-1A00ACB667E7}"/>
          </ac:picMkLst>
        </pc:picChg>
        <pc:picChg chg="add del mod">
          <ac:chgData name="Nor Khairun Aqila Binti Jesmen" userId="c1d6ee6b-79f9-4ffe-bdc1-e1211f620539" providerId="ADAL" clId="{75491E67-2C83-413D-BF75-874768407DC2}" dt="2023-09-21T02:10:07.979" v="26" actId="21"/>
          <ac:picMkLst>
            <pc:docMk/>
            <pc:sldMk cId="3196283227" sldId="280"/>
            <ac:picMk id="56" creationId="{A0EACF14-21B0-B3AC-855D-B1B3B5A9FE83}"/>
          </ac:picMkLst>
        </pc:picChg>
        <pc:picChg chg="add del mod">
          <ac:chgData name="Nor Khairun Aqila Binti Jesmen" userId="c1d6ee6b-79f9-4ffe-bdc1-e1211f620539" providerId="ADAL" clId="{75491E67-2C83-413D-BF75-874768407DC2}" dt="2023-09-21T02:09:49.852" v="15" actId="21"/>
          <ac:picMkLst>
            <pc:docMk/>
            <pc:sldMk cId="3196283227" sldId="280"/>
            <ac:picMk id="58" creationId="{D987ABE1-0E5D-6099-4B48-B8E211D1DCD4}"/>
          </ac:picMkLst>
        </pc:picChg>
        <pc:picChg chg="add mod">
          <ac:chgData name="Nor Khairun Aqila Binti Jesmen" userId="c1d6ee6b-79f9-4ffe-bdc1-e1211f620539" providerId="ADAL" clId="{75491E67-2C83-413D-BF75-874768407DC2}" dt="2023-09-21T02:16:29.165" v="296"/>
          <ac:picMkLst>
            <pc:docMk/>
            <pc:sldMk cId="3196283227" sldId="280"/>
            <ac:picMk id="59" creationId="{1F4C12F9-8D0C-2AAC-4300-6BC6417A9440}"/>
          </ac:picMkLst>
        </pc:picChg>
        <pc:picChg chg="add mod">
          <ac:chgData name="Nor Khairun Aqila Binti Jesmen" userId="c1d6ee6b-79f9-4ffe-bdc1-e1211f620539" providerId="ADAL" clId="{75491E67-2C83-413D-BF75-874768407DC2}" dt="2023-09-21T04:48:22.290" v="626"/>
          <ac:picMkLst>
            <pc:docMk/>
            <pc:sldMk cId="3196283227" sldId="280"/>
            <ac:picMk id="60" creationId="{83051948-5B87-217A-D646-0263AF015A64}"/>
          </ac:picMkLst>
        </pc:picChg>
        <pc:cxnChg chg="add mod">
          <ac:chgData name="Nor Khairun Aqila Binti Jesmen" userId="c1d6ee6b-79f9-4ffe-bdc1-e1211f620539" providerId="ADAL" clId="{75491E67-2C83-413D-BF75-874768407DC2}" dt="2023-09-21T06:09:30.954" v="1020" actId="14100"/>
          <ac:cxnSpMkLst>
            <pc:docMk/>
            <pc:sldMk cId="3196283227" sldId="280"/>
            <ac:cxnSpMk id="63" creationId="{A7969B47-D517-A31E-810D-B0FFA59CE3E1}"/>
          </ac:cxnSpMkLst>
        </pc:cxnChg>
        <pc:cxnChg chg="add mod">
          <ac:chgData name="Nor Khairun Aqila Binti Jesmen" userId="c1d6ee6b-79f9-4ffe-bdc1-e1211f620539" providerId="ADAL" clId="{75491E67-2C83-413D-BF75-874768407DC2}" dt="2023-09-21T06:23:45.416" v="1179" actId="14100"/>
          <ac:cxnSpMkLst>
            <pc:docMk/>
            <pc:sldMk cId="3196283227" sldId="280"/>
            <ac:cxnSpMk id="67" creationId="{8B7B6B67-1239-0019-A89B-8AE59D30EDE9}"/>
          </ac:cxnSpMkLst>
        </pc:cxnChg>
        <pc:cxnChg chg="add mod">
          <ac:chgData name="Nor Khairun Aqila Binti Jesmen" userId="c1d6ee6b-79f9-4ffe-bdc1-e1211f620539" providerId="ADAL" clId="{75491E67-2C83-413D-BF75-874768407DC2}" dt="2023-09-21T06:43:38.247" v="1577" actId="14100"/>
          <ac:cxnSpMkLst>
            <pc:docMk/>
            <pc:sldMk cId="3196283227" sldId="280"/>
            <ac:cxnSpMk id="71" creationId="{8AC3B906-F591-1F4A-CE02-26BA0EBD93D6}"/>
          </ac:cxnSpMkLst>
        </pc:cxnChg>
      </pc:sldChg>
      <pc:sldChg chg="del">
        <pc:chgData name="Nor Khairun Aqila Binti Jesmen" userId="c1d6ee6b-79f9-4ffe-bdc1-e1211f620539" providerId="ADAL" clId="{75491E67-2C83-413D-BF75-874768407DC2}" dt="2023-09-21T06:09:45.385" v="1021" actId="47"/>
        <pc:sldMkLst>
          <pc:docMk/>
          <pc:sldMk cId="643541118" sldId="281"/>
        </pc:sldMkLst>
      </pc:sldChg>
      <pc:sldChg chg="new del">
        <pc:chgData name="Nor Khairun Aqila Binti Jesmen" userId="c1d6ee6b-79f9-4ffe-bdc1-e1211f620539" providerId="ADAL" clId="{75491E67-2C83-413D-BF75-874768407DC2}" dt="2023-09-21T02:09:41.239" v="13" actId="47"/>
        <pc:sldMkLst>
          <pc:docMk/>
          <pc:sldMk cId="920695987" sldId="282"/>
        </pc:sldMkLst>
      </pc:sldChg>
      <pc:sldChg chg="addSp delSp modSp add mod">
        <pc:chgData name="Nor Khairun Aqila Binti Jesmen" userId="c1d6ee6b-79f9-4ffe-bdc1-e1211f620539" providerId="ADAL" clId="{75491E67-2C83-413D-BF75-874768407DC2}" dt="2023-09-21T08:16:46.274" v="1808"/>
        <pc:sldMkLst>
          <pc:docMk/>
          <pc:sldMk cId="326959883" sldId="283"/>
        </pc:sldMkLst>
        <pc:spChg chg="mod">
          <ac:chgData name="Nor Khairun Aqila Binti Jesmen" userId="c1d6ee6b-79f9-4ffe-bdc1-e1211f620539" providerId="ADAL" clId="{75491E67-2C83-413D-BF75-874768407DC2}" dt="2023-09-21T02:12:49.008" v="175" actId="20577"/>
          <ac:spMkLst>
            <pc:docMk/>
            <pc:sldMk cId="326959883" sldId="283"/>
            <ac:spMk id="2" creationId="{E88CA076-C791-E6A3-C218-4F4E02614914}"/>
          </ac:spMkLst>
        </pc:spChg>
        <pc:spChg chg="add mod">
          <ac:chgData name="Nor Khairun Aqila Binti Jesmen" userId="c1d6ee6b-79f9-4ffe-bdc1-e1211f620539" providerId="ADAL" clId="{75491E67-2C83-413D-BF75-874768407DC2}" dt="2023-09-21T06:06:53.859" v="943" actId="14100"/>
          <ac:spMkLst>
            <pc:docMk/>
            <pc:sldMk cId="326959883" sldId="283"/>
            <ac:spMk id="15" creationId="{537AD1FA-63BB-44F0-1D5D-B888ABA56741}"/>
          </ac:spMkLst>
        </pc:spChg>
        <pc:spChg chg="add mod">
          <ac:chgData name="Nor Khairun Aqila Binti Jesmen" userId="c1d6ee6b-79f9-4ffe-bdc1-e1211f620539" providerId="ADAL" clId="{75491E67-2C83-413D-BF75-874768407DC2}" dt="2023-09-21T06:40:12.126" v="1360" actId="1076"/>
          <ac:spMkLst>
            <pc:docMk/>
            <pc:sldMk cId="326959883" sldId="283"/>
            <ac:spMk id="17" creationId="{4163B344-C9F5-5960-F32F-B3FF8DA4BC8A}"/>
          </ac:spMkLst>
        </pc:spChg>
        <pc:spChg chg="add mod">
          <ac:chgData name="Nor Khairun Aqila Binti Jesmen" userId="c1d6ee6b-79f9-4ffe-bdc1-e1211f620539" providerId="ADAL" clId="{75491E67-2C83-413D-BF75-874768407DC2}" dt="2023-09-21T06:12:38.190" v="1056" actId="1076"/>
          <ac:spMkLst>
            <pc:docMk/>
            <pc:sldMk cId="326959883" sldId="283"/>
            <ac:spMk id="21" creationId="{66E17C72-793D-74F0-094A-890031868281}"/>
          </ac:spMkLst>
        </pc:spChg>
        <pc:spChg chg="add mod">
          <ac:chgData name="Nor Khairun Aqila Binti Jesmen" userId="c1d6ee6b-79f9-4ffe-bdc1-e1211f620539" providerId="ADAL" clId="{75491E67-2C83-413D-BF75-874768407DC2}" dt="2023-09-21T06:12:29.327" v="1055"/>
          <ac:spMkLst>
            <pc:docMk/>
            <pc:sldMk cId="326959883" sldId="283"/>
            <ac:spMk id="25" creationId="{48B0F1D9-1286-4725-C67B-2C5410F80E8E}"/>
          </ac:spMkLst>
        </pc:spChg>
        <pc:spChg chg="add mod">
          <ac:chgData name="Nor Khairun Aqila Binti Jesmen" userId="c1d6ee6b-79f9-4ffe-bdc1-e1211f620539" providerId="ADAL" clId="{75491E67-2C83-413D-BF75-874768407DC2}" dt="2023-09-21T06:12:29.327" v="1055"/>
          <ac:spMkLst>
            <pc:docMk/>
            <pc:sldMk cId="326959883" sldId="283"/>
            <ac:spMk id="31" creationId="{C60EB836-925E-D696-FE8D-3FD424DBB205}"/>
          </ac:spMkLst>
        </pc:spChg>
        <pc:spChg chg="add del mod">
          <ac:chgData name="Nor Khairun Aqila Binti Jesmen" userId="c1d6ee6b-79f9-4ffe-bdc1-e1211f620539" providerId="ADAL" clId="{75491E67-2C83-413D-BF75-874768407DC2}" dt="2023-09-21T06:40:09.149" v="1359"/>
          <ac:spMkLst>
            <pc:docMk/>
            <pc:sldMk cId="326959883" sldId="283"/>
            <ac:spMk id="39" creationId="{276E4792-3D49-0B60-3701-D6657DC53B82}"/>
          </ac:spMkLst>
        </pc:spChg>
        <pc:spChg chg="add del mod">
          <ac:chgData name="Nor Khairun Aqila Binti Jesmen" userId="c1d6ee6b-79f9-4ffe-bdc1-e1211f620539" providerId="ADAL" clId="{75491E67-2C83-413D-BF75-874768407DC2}" dt="2023-09-21T08:14:35.253" v="1779" actId="478"/>
          <ac:spMkLst>
            <pc:docMk/>
            <pc:sldMk cId="326959883" sldId="283"/>
            <ac:spMk id="45" creationId="{542F5C6E-8DEE-70CF-9D28-D4E8993FD8E4}"/>
          </ac:spMkLst>
        </pc:spChg>
        <pc:picChg chg="add del mod">
          <ac:chgData name="Nor Khairun Aqila Binti Jesmen" userId="c1d6ee6b-79f9-4ffe-bdc1-e1211f620539" providerId="ADAL" clId="{75491E67-2C83-413D-BF75-874768407DC2}" dt="2023-09-21T02:10:00.941" v="18" actId="478"/>
          <ac:picMkLst>
            <pc:docMk/>
            <pc:sldMk cId="326959883" sldId="283"/>
            <ac:picMk id="5" creationId="{8CEA76E9-6D24-C8B4-4E37-A43950C9B580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6" creationId="{F1F652E1-8F31-E924-4E18-CDB9AEF54CA3}"/>
          </ac:picMkLst>
        </pc:picChg>
        <pc:picChg chg="add mod">
          <ac:chgData name="Nor Khairun Aqila Binti Jesmen" userId="c1d6ee6b-79f9-4ffe-bdc1-e1211f620539" providerId="ADAL" clId="{75491E67-2C83-413D-BF75-874768407DC2}" dt="2023-09-21T02:12:44.259" v="166"/>
          <ac:picMkLst>
            <pc:docMk/>
            <pc:sldMk cId="326959883" sldId="283"/>
            <ac:picMk id="7" creationId="{DAFEE415-68E0-CCB3-BDA3-3162EC347A69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8" creationId="{F8552146-BD0F-234A-2AA1-81C8C1F11D68}"/>
          </ac:picMkLst>
        </pc:picChg>
        <pc:picChg chg="add del mod">
          <ac:chgData name="Nor Khairun Aqila Binti Jesmen" userId="c1d6ee6b-79f9-4ffe-bdc1-e1211f620539" providerId="ADAL" clId="{75491E67-2C83-413D-BF75-874768407DC2}" dt="2023-09-21T02:13:23.556" v="204" actId="478"/>
          <ac:picMkLst>
            <pc:docMk/>
            <pc:sldMk cId="326959883" sldId="283"/>
            <ac:picMk id="9" creationId="{8618C279-B6B8-17D0-0F04-1401B3C2AE07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10" creationId="{0C00A7CA-CE44-9856-4539-CA6CB0C23906}"/>
          </ac:picMkLst>
        </pc:picChg>
        <pc:picChg chg="add del mod">
          <ac:chgData name="Nor Khairun Aqila Binti Jesmen" userId="c1d6ee6b-79f9-4ffe-bdc1-e1211f620539" providerId="ADAL" clId="{75491E67-2C83-413D-BF75-874768407DC2}" dt="2023-09-21T04:47:23.472" v="601" actId="21"/>
          <ac:picMkLst>
            <pc:docMk/>
            <pc:sldMk cId="326959883" sldId="283"/>
            <ac:picMk id="11" creationId="{02BE55F8-31D0-2876-9FE1-073BBC75E373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12" creationId="{A224D86E-2DD8-4566-B1F3-A8BC99BAA33F}"/>
          </ac:picMkLst>
        </pc:picChg>
        <pc:picChg chg="add mod">
          <ac:chgData name="Nor Khairun Aqila Binti Jesmen" userId="c1d6ee6b-79f9-4ffe-bdc1-e1211f620539" providerId="ADAL" clId="{75491E67-2C83-413D-BF75-874768407DC2}" dt="2023-09-21T04:47:52.538" v="611"/>
          <ac:picMkLst>
            <pc:docMk/>
            <pc:sldMk cId="326959883" sldId="283"/>
            <ac:picMk id="13" creationId="{D7C4E7FA-51A8-60B4-AFF7-A5230A3C5DC1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14" creationId="{84CFE433-4A6F-ECDF-52D3-7A48CA6B0DB4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16" creationId="{D15A4AD2-7541-DF75-017A-430C20B55893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18" creationId="{062C853A-2B08-B557-9F71-B51DA16A5F30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20" creationId="{56CF5936-E10D-FD0C-30F5-8BB990531A7F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22" creationId="{23B65624-DE21-D8F6-6995-F2FC49BEAA37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24" creationId="{362B23B2-2F08-167B-5374-2B5562577D38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26" creationId="{B595EDA7-A0A2-28F0-7C26-08C57DA695C4}"/>
          </ac:picMkLst>
        </pc:picChg>
        <pc:picChg chg="add mod">
          <ac:chgData name="Nor Khairun Aqila Binti Jesmen" userId="c1d6ee6b-79f9-4ffe-bdc1-e1211f620539" providerId="ADAL" clId="{75491E67-2C83-413D-BF75-874768407DC2}" dt="2023-09-21T06:12:29.327" v="1055"/>
          <ac:picMkLst>
            <pc:docMk/>
            <pc:sldMk cId="326959883" sldId="283"/>
            <ac:picMk id="27" creationId="{E7634D19-9815-CA23-F338-4073FA0C1371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28" creationId="{2B2ED56F-02E8-1872-F77C-07069C4D3B58}"/>
          </ac:picMkLst>
        </pc:picChg>
        <pc:picChg chg="add mod">
          <ac:chgData name="Nor Khairun Aqila Binti Jesmen" userId="c1d6ee6b-79f9-4ffe-bdc1-e1211f620539" providerId="ADAL" clId="{75491E67-2C83-413D-BF75-874768407DC2}" dt="2023-09-21T06:12:29.327" v="1055"/>
          <ac:picMkLst>
            <pc:docMk/>
            <pc:sldMk cId="326959883" sldId="283"/>
            <ac:picMk id="29" creationId="{2EEDA07D-CEB6-A51A-FF2F-BC0AC683DE45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30" creationId="{9E909595-713B-A6ED-F86A-B45B567D85C7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32" creationId="{6142E8C6-22A7-C8E7-82EF-2F2A251E052E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34" creationId="{00CCA7C5-7464-52AB-646B-2C9E83B4C6F2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36" creationId="{595BD88D-3240-7A11-6E38-A02A5088217F}"/>
          </ac:picMkLst>
        </pc:picChg>
        <pc:picChg chg="add del mod">
          <ac:chgData name="Nor Khairun Aqila Binti Jesmen" userId="c1d6ee6b-79f9-4ffe-bdc1-e1211f620539" providerId="ADAL" clId="{75491E67-2C83-413D-BF75-874768407DC2}" dt="2023-09-21T06:40:09.149" v="1359"/>
          <ac:picMkLst>
            <pc:docMk/>
            <pc:sldMk cId="326959883" sldId="283"/>
            <ac:picMk id="37" creationId="{4D2FF7C4-C69F-25E9-18DB-20AB6814F0F5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38" creationId="{BE29C403-F1ED-1EC3-54E9-6ED67497D1B9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40" creationId="{C0A52BF4-376F-25AA-842D-1C11276D2745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42" creationId="{442BC936-656F-84A4-F031-75F57715E048}"/>
          </ac:picMkLst>
        </pc:picChg>
        <pc:picChg chg="add del mod">
          <ac:chgData name="Nor Khairun Aqila Binti Jesmen" userId="c1d6ee6b-79f9-4ffe-bdc1-e1211f620539" providerId="ADAL" clId="{75491E67-2C83-413D-BF75-874768407DC2}" dt="2023-09-21T08:14:35.253" v="1779" actId="478"/>
          <ac:picMkLst>
            <pc:docMk/>
            <pc:sldMk cId="326959883" sldId="283"/>
            <ac:picMk id="43" creationId="{DBF0075F-CF69-9256-F4ED-330F6D302925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44" creationId="{0F2BF22A-743D-D3DC-1CA5-76D0AD211ABB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46" creationId="{61684DB2-411D-D126-E52F-E50B414926EC}"/>
          </ac:picMkLst>
        </pc:picChg>
        <pc:picChg chg="add mod">
          <ac:chgData name="Nor Khairun Aqila Binti Jesmen" userId="c1d6ee6b-79f9-4ffe-bdc1-e1211f620539" providerId="ADAL" clId="{75491E67-2C83-413D-BF75-874768407DC2}" dt="2023-09-21T08:14:32.663" v="1778"/>
          <ac:picMkLst>
            <pc:docMk/>
            <pc:sldMk cId="326959883" sldId="283"/>
            <ac:picMk id="47" creationId="{34E06EED-A989-BA53-46FA-C7DF7016A090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48" creationId="{60021FCA-2350-288B-3B04-2182FF7A7122}"/>
          </ac:picMkLst>
        </pc:picChg>
        <pc:picChg chg="add mod">
          <ac:chgData name="Nor Khairun Aqila Binti Jesmen" userId="c1d6ee6b-79f9-4ffe-bdc1-e1211f620539" providerId="ADAL" clId="{75491E67-2C83-413D-BF75-874768407DC2}" dt="2023-09-21T08:16:46.274" v="1808"/>
          <ac:picMkLst>
            <pc:docMk/>
            <pc:sldMk cId="326959883" sldId="283"/>
            <ac:picMk id="49" creationId="{D9360DC0-AB7F-64C3-D64F-A4ACD7CBE7D4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50" creationId="{5F76CDD4-AF13-BC59-E0F4-656EC13FD056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52" creationId="{29C6242A-D1BC-0A8F-F301-9B356B030BE7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54" creationId="{FA703EF2-B137-D572-218B-1A00ACB667E7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56" creationId="{A0EACF14-21B0-B3AC-855D-B1B3B5A9FE83}"/>
          </ac:picMkLst>
        </pc:picChg>
        <pc:picChg chg="del">
          <ac:chgData name="Nor Khairun Aqila Binti Jesmen" userId="c1d6ee6b-79f9-4ffe-bdc1-e1211f620539" providerId="ADAL" clId="{75491E67-2C83-413D-BF75-874768407DC2}" dt="2023-09-21T02:09:46.811" v="14" actId="478"/>
          <ac:picMkLst>
            <pc:docMk/>
            <pc:sldMk cId="326959883" sldId="283"/>
            <ac:picMk id="58" creationId="{D987ABE1-0E5D-6099-4B48-B8E211D1DCD4}"/>
          </ac:picMkLst>
        </pc:picChg>
        <pc:cxnChg chg="add mod">
          <ac:chgData name="Nor Khairun Aqila Binti Jesmen" userId="c1d6ee6b-79f9-4ffe-bdc1-e1211f620539" providerId="ADAL" clId="{75491E67-2C83-413D-BF75-874768407DC2}" dt="2023-09-21T06:40:12.126" v="1360" actId="1076"/>
          <ac:cxnSpMkLst>
            <pc:docMk/>
            <pc:sldMk cId="326959883" sldId="283"/>
            <ac:cxnSpMk id="19" creationId="{A134B4FF-0D0D-F727-9B7B-1B32258CD70D}"/>
          </ac:cxnSpMkLst>
        </pc:cxnChg>
        <pc:cxnChg chg="add mod">
          <ac:chgData name="Nor Khairun Aqila Binti Jesmen" userId="c1d6ee6b-79f9-4ffe-bdc1-e1211f620539" providerId="ADAL" clId="{75491E67-2C83-413D-BF75-874768407DC2}" dt="2023-09-21T06:12:38.190" v="1056" actId="1076"/>
          <ac:cxnSpMkLst>
            <pc:docMk/>
            <pc:sldMk cId="326959883" sldId="283"/>
            <ac:cxnSpMk id="23" creationId="{4FDDC8F1-758A-D256-9C8E-CD78AE0DD032}"/>
          </ac:cxnSpMkLst>
        </pc:cxnChg>
        <pc:cxnChg chg="add mod">
          <ac:chgData name="Nor Khairun Aqila Binti Jesmen" userId="c1d6ee6b-79f9-4ffe-bdc1-e1211f620539" providerId="ADAL" clId="{75491E67-2C83-413D-BF75-874768407DC2}" dt="2023-09-21T06:12:29.327" v="1055"/>
          <ac:cxnSpMkLst>
            <pc:docMk/>
            <pc:sldMk cId="326959883" sldId="283"/>
            <ac:cxnSpMk id="33" creationId="{C646A7F0-7F04-999A-CAAA-64E7FAEA5EBD}"/>
          </ac:cxnSpMkLst>
        </pc:cxnChg>
      </pc:sldChg>
      <pc:sldChg chg="addSp delSp modSp add mod">
        <pc:chgData name="Nor Khairun Aqila Binti Jesmen" userId="c1d6ee6b-79f9-4ffe-bdc1-e1211f620539" providerId="ADAL" clId="{75491E67-2C83-413D-BF75-874768407DC2}" dt="2023-09-21T08:17:40.140" v="1820"/>
        <pc:sldMkLst>
          <pc:docMk/>
          <pc:sldMk cId="4192876508" sldId="284"/>
        </pc:sldMkLst>
        <pc:spChg chg="mod">
          <ac:chgData name="Nor Khairun Aqila Binti Jesmen" userId="c1d6ee6b-79f9-4ffe-bdc1-e1211f620539" providerId="ADAL" clId="{75491E67-2C83-413D-BF75-874768407DC2}" dt="2023-09-21T02:10:41.743" v="67" actId="20577"/>
          <ac:spMkLst>
            <pc:docMk/>
            <pc:sldMk cId="4192876508" sldId="284"/>
            <ac:spMk id="2" creationId="{E88CA076-C791-E6A3-C218-4F4E02614914}"/>
          </ac:spMkLst>
        </pc:spChg>
        <pc:spChg chg="add del mod">
          <ac:chgData name="Nor Khairun Aqila Binti Jesmen" userId="c1d6ee6b-79f9-4ffe-bdc1-e1211f620539" providerId="ADAL" clId="{75491E67-2C83-413D-BF75-874768407DC2}" dt="2023-09-21T08:15:40.067" v="1797" actId="478"/>
          <ac:spMkLst>
            <pc:docMk/>
            <pc:sldMk cId="4192876508" sldId="284"/>
            <ac:spMk id="7" creationId="{9B2D7813-C059-4DED-0077-B0AA6524C390}"/>
          </ac:spMkLst>
        </pc:spChg>
        <pc:spChg chg="add mod">
          <ac:chgData name="Nor Khairun Aqila Binti Jesmen" userId="c1d6ee6b-79f9-4ffe-bdc1-e1211f620539" providerId="ADAL" clId="{75491E67-2C83-413D-BF75-874768407DC2}" dt="2023-09-21T08:15:54.319" v="1799" actId="1076"/>
          <ac:spMkLst>
            <pc:docMk/>
            <pc:sldMk cId="4192876508" sldId="284"/>
            <ac:spMk id="9" creationId="{C9953346-1C88-BD07-65DC-AC6AA72ADD5E}"/>
          </ac:spMkLst>
        </pc:spChg>
        <pc:spChg chg="add mod">
          <ac:chgData name="Nor Khairun Aqila Binti Jesmen" userId="c1d6ee6b-79f9-4ffe-bdc1-e1211f620539" providerId="ADAL" clId="{75491E67-2C83-413D-BF75-874768407DC2}" dt="2023-09-21T08:15:59.023" v="1801" actId="1076"/>
          <ac:spMkLst>
            <pc:docMk/>
            <pc:sldMk cId="4192876508" sldId="284"/>
            <ac:spMk id="10" creationId="{206F57B6-C14D-5408-5160-C0B80C97FFC3}"/>
          </ac:spMkLst>
        </pc:spChg>
        <pc:picChg chg="add mod">
          <ac:chgData name="Nor Khairun Aqila Binti Jesmen" userId="c1d6ee6b-79f9-4ffe-bdc1-e1211f620539" providerId="ADAL" clId="{75491E67-2C83-413D-BF75-874768407DC2}" dt="2023-09-21T04:46:08.593" v="585"/>
          <ac:picMkLst>
            <pc:docMk/>
            <pc:sldMk cId="4192876508" sldId="284"/>
            <ac:picMk id="6" creationId="{2ED4E68B-8EE0-5E78-93A4-7D25836153E7}"/>
          </ac:picMkLst>
        </pc:picChg>
        <pc:picChg chg="add mod modCrop">
          <ac:chgData name="Nor Khairun Aqila Binti Jesmen" userId="c1d6ee6b-79f9-4ffe-bdc1-e1211f620539" providerId="ADAL" clId="{75491E67-2C83-413D-BF75-874768407DC2}" dt="2023-09-21T08:15:29.056" v="1796" actId="1076"/>
          <ac:picMkLst>
            <pc:docMk/>
            <pc:sldMk cId="4192876508" sldId="284"/>
            <ac:picMk id="8" creationId="{0436BFA2-3FE6-8BB5-B03A-726B8C8719BF}"/>
          </ac:picMkLst>
        </pc:picChg>
        <pc:picChg chg="add mod">
          <ac:chgData name="Nor Khairun Aqila Binti Jesmen" userId="c1d6ee6b-79f9-4ffe-bdc1-e1211f620539" providerId="ADAL" clId="{75491E67-2C83-413D-BF75-874768407DC2}" dt="2023-09-21T08:17:40.140" v="1820"/>
          <ac:picMkLst>
            <pc:docMk/>
            <pc:sldMk cId="4192876508" sldId="284"/>
            <ac:picMk id="11" creationId="{EA34D8DE-7BAE-016F-3DE4-5A71CC7A83CF}"/>
          </ac:picMkLst>
        </pc:picChg>
      </pc:sldChg>
      <pc:sldChg chg="addSp delSp modSp add mod">
        <pc:chgData name="Nor Khairun Aqila Binti Jesmen" userId="c1d6ee6b-79f9-4ffe-bdc1-e1211f620539" providerId="ADAL" clId="{75491E67-2C83-413D-BF75-874768407DC2}" dt="2023-09-21T08:16:48.249" v="1809"/>
        <pc:sldMkLst>
          <pc:docMk/>
          <pc:sldMk cId="2389720024" sldId="285"/>
        </pc:sldMkLst>
        <pc:spChg chg="mod">
          <ac:chgData name="Nor Khairun Aqila Binti Jesmen" userId="c1d6ee6b-79f9-4ffe-bdc1-e1211f620539" providerId="ADAL" clId="{75491E67-2C83-413D-BF75-874768407DC2}" dt="2023-09-21T02:12:09.926" v="145" actId="20577"/>
          <ac:spMkLst>
            <pc:docMk/>
            <pc:sldMk cId="2389720024" sldId="285"/>
            <ac:spMk id="2" creationId="{E88CA076-C791-E6A3-C218-4F4E02614914}"/>
          </ac:spMkLst>
        </pc:spChg>
        <pc:spChg chg="add mod">
          <ac:chgData name="Nor Khairun Aqila Binti Jesmen" userId="c1d6ee6b-79f9-4ffe-bdc1-e1211f620539" providerId="ADAL" clId="{75491E67-2C83-413D-BF75-874768407DC2}" dt="2023-09-21T06:20:26.623" v="1061" actId="1076"/>
          <ac:spMkLst>
            <pc:docMk/>
            <pc:sldMk cId="2389720024" sldId="285"/>
            <ac:spMk id="7" creationId="{E6E42100-A8E8-5CB5-9FF3-120440172258}"/>
          </ac:spMkLst>
        </pc:spChg>
        <pc:spChg chg="add mod">
          <ac:chgData name="Nor Khairun Aqila Binti Jesmen" userId="c1d6ee6b-79f9-4ffe-bdc1-e1211f620539" providerId="ADAL" clId="{75491E67-2C83-413D-BF75-874768407DC2}" dt="2023-09-21T06:20:29.907" v="1068" actId="20577"/>
          <ac:spMkLst>
            <pc:docMk/>
            <pc:sldMk cId="2389720024" sldId="285"/>
            <ac:spMk id="9" creationId="{B04A9D4C-4D2B-8040-636D-96C8EF6C9212}"/>
          </ac:spMkLst>
        </pc:spChg>
        <pc:spChg chg="add mod">
          <ac:chgData name="Nor Khairun Aqila Binti Jesmen" userId="c1d6ee6b-79f9-4ffe-bdc1-e1211f620539" providerId="ADAL" clId="{75491E67-2C83-413D-BF75-874768407DC2}" dt="2023-09-21T06:20:18.792" v="1058" actId="1076"/>
          <ac:spMkLst>
            <pc:docMk/>
            <pc:sldMk cId="2389720024" sldId="285"/>
            <ac:spMk id="12" creationId="{42928A5F-1EB8-5808-D4FC-30F547ACE74A}"/>
          </ac:spMkLst>
        </pc:spChg>
        <pc:spChg chg="add del mod">
          <ac:chgData name="Nor Khairun Aqila Binti Jesmen" userId="c1d6ee6b-79f9-4ffe-bdc1-e1211f620539" providerId="ADAL" clId="{75491E67-2C83-413D-BF75-874768407DC2}" dt="2023-09-21T08:14:40.922" v="1781" actId="478"/>
          <ac:spMkLst>
            <pc:docMk/>
            <pc:sldMk cId="2389720024" sldId="285"/>
            <ac:spMk id="16" creationId="{AFC47F68-0988-7063-52D8-97E5FCF88890}"/>
          </ac:spMkLst>
        </pc:spChg>
        <pc:picChg chg="add mod">
          <ac:chgData name="Nor Khairun Aqila Binti Jesmen" userId="c1d6ee6b-79f9-4ffe-bdc1-e1211f620539" providerId="ADAL" clId="{75491E67-2C83-413D-BF75-874768407DC2}" dt="2023-09-21T02:12:04.916" v="132"/>
          <ac:picMkLst>
            <pc:docMk/>
            <pc:sldMk cId="2389720024" sldId="285"/>
            <ac:picMk id="5" creationId="{6B051331-F69E-CBE3-7F5E-A4DF8AE8CA20}"/>
          </ac:picMkLst>
        </pc:picChg>
        <pc:picChg chg="add mod">
          <ac:chgData name="Nor Khairun Aqila Binti Jesmen" userId="c1d6ee6b-79f9-4ffe-bdc1-e1211f620539" providerId="ADAL" clId="{75491E67-2C83-413D-BF75-874768407DC2}" dt="2023-09-21T06:20:23.143" v="1060" actId="1076"/>
          <ac:picMkLst>
            <pc:docMk/>
            <pc:sldMk cId="2389720024" sldId="285"/>
            <ac:picMk id="6" creationId="{87F0781C-1752-B6AF-AEA9-1E72BA0DF978}"/>
          </ac:picMkLst>
        </pc:picChg>
        <pc:picChg chg="add mod">
          <ac:chgData name="Nor Khairun Aqila Binti Jesmen" userId="c1d6ee6b-79f9-4ffe-bdc1-e1211f620539" providerId="ADAL" clId="{75491E67-2C83-413D-BF75-874768407DC2}" dt="2023-09-21T06:20:18.792" v="1058" actId="1076"/>
          <ac:picMkLst>
            <pc:docMk/>
            <pc:sldMk cId="2389720024" sldId="285"/>
            <ac:picMk id="10" creationId="{ABB2752B-B7F2-0F52-5C83-D67B5DB291BD}"/>
          </ac:picMkLst>
        </pc:picChg>
        <pc:picChg chg="add mod">
          <ac:chgData name="Nor Khairun Aqila Binti Jesmen" userId="c1d6ee6b-79f9-4ffe-bdc1-e1211f620539" providerId="ADAL" clId="{75491E67-2C83-413D-BF75-874768407DC2}" dt="2023-09-21T06:20:18.792" v="1058" actId="1076"/>
          <ac:picMkLst>
            <pc:docMk/>
            <pc:sldMk cId="2389720024" sldId="285"/>
            <ac:picMk id="11" creationId="{1CA49655-EBD4-8C70-DE32-EE1084A3D2C1}"/>
          </ac:picMkLst>
        </pc:picChg>
        <pc:picChg chg="add del mod">
          <ac:chgData name="Nor Khairun Aqila Binti Jesmen" userId="c1d6ee6b-79f9-4ffe-bdc1-e1211f620539" providerId="ADAL" clId="{75491E67-2C83-413D-BF75-874768407DC2}" dt="2023-09-21T08:14:40.922" v="1781" actId="478"/>
          <ac:picMkLst>
            <pc:docMk/>
            <pc:sldMk cId="2389720024" sldId="285"/>
            <ac:picMk id="15" creationId="{11724628-5C47-BE9D-7301-7723043D76D4}"/>
          </ac:picMkLst>
        </pc:picChg>
        <pc:picChg chg="add mod">
          <ac:chgData name="Nor Khairun Aqila Binti Jesmen" userId="c1d6ee6b-79f9-4ffe-bdc1-e1211f620539" providerId="ADAL" clId="{75491E67-2C83-413D-BF75-874768407DC2}" dt="2023-09-21T08:14:38.463" v="1780"/>
          <ac:picMkLst>
            <pc:docMk/>
            <pc:sldMk cId="2389720024" sldId="285"/>
            <ac:picMk id="17" creationId="{6BDEA0BA-B684-0B62-9CED-306EB277570A}"/>
          </ac:picMkLst>
        </pc:picChg>
        <pc:picChg chg="add mod">
          <ac:chgData name="Nor Khairun Aqila Binti Jesmen" userId="c1d6ee6b-79f9-4ffe-bdc1-e1211f620539" providerId="ADAL" clId="{75491E67-2C83-413D-BF75-874768407DC2}" dt="2023-09-21T08:16:48.249" v="1809"/>
          <ac:picMkLst>
            <pc:docMk/>
            <pc:sldMk cId="2389720024" sldId="285"/>
            <ac:picMk id="18" creationId="{5203335D-A7B3-5A34-6FBA-A5C86AF5BFEE}"/>
          </ac:picMkLst>
        </pc:picChg>
        <pc:cxnChg chg="add mod">
          <ac:chgData name="Nor Khairun Aqila Binti Jesmen" userId="c1d6ee6b-79f9-4ffe-bdc1-e1211f620539" providerId="ADAL" clId="{75491E67-2C83-413D-BF75-874768407DC2}" dt="2023-09-21T06:20:26.623" v="1061" actId="1076"/>
          <ac:cxnSpMkLst>
            <pc:docMk/>
            <pc:sldMk cId="2389720024" sldId="285"/>
            <ac:cxnSpMk id="8" creationId="{B94C4BEB-F0C7-149C-71F1-795FAC6413B6}"/>
          </ac:cxnSpMkLst>
        </pc:cxnChg>
        <pc:cxnChg chg="add mod">
          <ac:chgData name="Nor Khairun Aqila Binti Jesmen" userId="c1d6ee6b-79f9-4ffe-bdc1-e1211f620539" providerId="ADAL" clId="{75491E67-2C83-413D-BF75-874768407DC2}" dt="2023-09-21T06:20:18.792" v="1058" actId="1076"/>
          <ac:cxnSpMkLst>
            <pc:docMk/>
            <pc:sldMk cId="2389720024" sldId="285"/>
            <ac:cxnSpMk id="13" creationId="{4B2F4987-2E00-C45A-52D2-A70AE840BF9B}"/>
          </ac:cxnSpMkLst>
        </pc:cxnChg>
      </pc:sldChg>
      <pc:sldChg chg="addSp delSp modSp add mod">
        <pc:chgData name="Nor Khairun Aqila Binti Jesmen" userId="c1d6ee6b-79f9-4ffe-bdc1-e1211f620539" providerId="ADAL" clId="{75491E67-2C83-413D-BF75-874768407DC2}" dt="2023-09-21T08:16:54.521" v="1811" actId="166"/>
        <pc:sldMkLst>
          <pc:docMk/>
          <pc:sldMk cId="1170881308" sldId="286"/>
        </pc:sldMkLst>
        <pc:spChg chg="mod">
          <ac:chgData name="Nor Khairun Aqila Binti Jesmen" userId="c1d6ee6b-79f9-4ffe-bdc1-e1211f620539" providerId="ADAL" clId="{75491E67-2C83-413D-BF75-874768407DC2}" dt="2023-09-21T03:38:29.121" v="474" actId="20577"/>
          <ac:spMkLst>
            <pc:docMk/>
            <pc:sldMk cId="1170881308" sldId="286"/>
            <ac:spMk id="2" creationId="{E88CA076-C791-E6A3-C218-4F4E02614914}"/>
          </ac:spMkLst>
        </pc:spChg>
        <pc:spChg chg="add mod ord">
          <ac:chgData name="Nor Khairun Aqila Binti Jesmen" userId="c1d6ee6b-79f9-4ffe-bdc1-e1211f620539" providerId="ADAL" clId="{75491E67-2C83-413D-BF75-874768407DC2}" dt="2023-09-21T08:16:54.521" v="1811" actId="166"/>
          <ac:spMkLst>
            <pc:docMk/>
            <pc:sldMk cId="1170881308" sldId="286"/>
            <ac:spMk id="7" creationId="{73526D98-8DE1-D0C2-30AB-6F4ADCE53314}"/>
          </ac:spMkLst>
        </pc:spChg>
        <pc:spChg chg="add mod">
          <ac:chgData name="Nor Khairun Aqila Binti Jesmen" userId="c1d6ee6b-79f9-4ffe-bdc1-e1211f620539" providerId="ADAL" clId="{75491E67-2C83-413D-BF75-874768407DC2}" dt="2023-09-21T06:40:20.417" v="1363" actId="1076"/>
          <ac:spMkLst>
            <pc:docMk/>
            <pc:sldMk cId="1170881308" sldId="286"/>
            <ac:spMk id="8" creationId="{D485009C-62F3-0999-D476-FBB8C5ED3D9B}"/>
          </ac:spMkLst>
        </pc:spChg>
        <pc:spChg chg="add del mod">
          <ac:chgData name="Nor Khairun Aqila Binti Jesmen" userId="c1d6ee6b-79f9-4ffe-bdc1-e1211f620539" providerId="ADAL" clId="{75491E67-2C83-413D-BF75-874768407DC2}" dt="2023-09-21T08:14:45.345" v="1783" actId="478"/>
          <ac:spMkLst>
            <pc:docMk/>
            <pc:sldMk cId="1170881308" sldId="286"/>
            <ac:spMk id="12" creationId="{521C9914-0B62-739F-7B3B-CF0056D31A28}"/>
          </ac:spMkLst>
        </pc:spChg>
        <pc:picChg chg="add mod">
          <ac:chgData name="Nor Khairun Aqila Binti Jesmen" userId="c1d6ee6b-79f9-4ffe-bdc1-e1211f620539" providerId="ADAL" clId="{75491E67-2C83-413D-BF75-874768407DC2}" dt="2023-09-21T02:12:14.970" v="147"/>
          <ac:picMkLst>
            <pc:docMk/>
            <pc:sldMk cId="1170881308" sldId="286"/>
            <ac:picMk id="5" creationId="{084734C6-E7E6-8289-622B-6E44A4DB5E58}"/>
          </ac:picMkLst>
        </pc:picChg>
        <pc:picChg chg="add mod">
          <ac:chgData name="Nor Khairun Aqila Binti Jesmen" userId="c1d6ee6b-79f9-4ffe-bdc1-e1211f620539" providerId="ADAL" clId="{75491E67-2C83-413D-BF75-874768407DC2}" dt="2023-09-21T04:47:06.845" v="598"/>
          <ac:picMkLst>
            <pc:docMk/>
            <pc:sldMk cId="1170881308" sldId="286"/>
            <ac:picMk id="6" creationId="{3A776D3A-4285-8325-0D81-A7F83E169E68}"/>
          </ac:picMkLst>
        </pc:picChg>
        <pc:picChg chg="add del mod">
          <ac:chgData name="Nor Khairun Aqila Binti Jesmen" userId="c1d6ee6b-79f9-4ffe-bdc1-e1211f620539" providerId="ADAL" clId="{75491E67-2C83-413D-BF75-874768407DC2}" dt="2023-09-21T08:14:45.345" v="1783" actId="478"/>
          <ac:picMkLst>
            <pc:docMk/>
            <pc:sldMk cId="1170881308" sldId="286"/>
            <ac:picMk id="11" creationId="{D1963A21-37ED-12EC-54A7-49242D90C7B8}"/>
          </ac:picMkLst>
        </pc:picChg>
        <pc:picChg chg="add mod">
          <ac:chgData name="Nor Khairun Aqila Binti Jesmen" userId="c1d6ee6b-79f9-4ffe-bdc1-e1211f620539" providerId="ADAL" clId="{75491E67-2C83-413D-BF75-874768407DC2}" dt="2023-09-21T08:14:43.389" v="1782"/>
          <ac:picMkLst>
            <pc:docMk/>
            <pc:sldMk cId="1170881308" sldId="286"/>
            <ac:picMk id="13" creationId="{5C63708F-F1C7-B07D-B24C-304F1B9B8F9E}"/>
          </ac:picMkLst>
        </pc:picChg>
        <pc:picChg chg="add mod">
          <ac:chgData name="Nor Khairun Aqila Binti Jesmen" userId="c1d6ee6b-79f9-4ffe-bdc1-e1211f620539" providerId="ADAL" clId="{75491E67-2C83-413D-BF75-874768407DC2}" dt="2023-09-21T08:16:51.048" v="1810"/>
          <ac:picMkLst>
            <pc:docMk/>
            <pc:sldMk cId="1170881308" sldId="286"/>
            <ac:picMk id="14" creationId="{B455441C-A21F-2B28-6B90-2DBA0F5081AB}"/>
          </ac:picMkLst>
        </pc:picChg>
        <pc:cxnChg chg="add mod">
          <ac:chgData name="Nor Khairun Aqila Binti Jesmen" userId="c1d6ee6b-79f9-4ffe-bdc1-e1211f620539" providerId="ADAL" clId="{75491E67-2C83-413D-BF75-874768407DC2}" dt="2023-09-21T06:40:20.417" v="1363" actId="1076"/>
          <ac:cxnSpMkLst>
            <pc:docMk/>
            <pc:sldMk cId="1170881308" sldId="286"/>
            <ac:cxnSpMk id="9" creationId="{35A56689-2134-7148-E7BC-50C3CE424EE7}"/>
          </ac:cxnSpMkLst>
        </pc:cxnChg>
      </pc:sldChg>
      <pc:sldChg chg="addSp delSp modSp add mod">
        <pc:chgData name="Nor Khairun Aqila Binti Jesmen" userId="c1d6ee6b-79f9-4ffe-bdc1-e1211f620539" providerId="ADAL" clId="{75491E67-2C83-413D-BF75-874768407DC2}" dt="2023-09-21T08:17:34.075" v="1819" actId="732"/>
        <pc:sldMkLst>
          <pc:docMk/>
          <pc:sldMk cId="355448405" sldId="287"/>
        </pc:sldMkLst>
        <pc:spChg chg="mod">
          <ac:chgData name="Nor Khairun Aqila Binti Jesmen" userId="c1d6ee6b-79f9-4ffe-bdc1-e1211f620539" providerId="ADAL" clId="{75491E67-2C83-413D-BF75-874768407DC2}" dt="2023-09-21T02:11:34.250" v="118" actId="20577"/>
          <ac:spMkLst>
            <pc:docMk/>
            <pc:sldMk cId="355448405" sldId="287"/>
            <ac:spMk id="2" creationId="{E88CA076-C791-E6A3-C218-4F4E02614914}"/>
          </ac:spMkLst>
        </pc:spChg>
        <pc:spChg chg="add del mod">
          <ac:chgData name="Nor Khairun Aqila Binti Jesmen" userId="c1d6ee6b-79f9-4ffe-bdc1-e1211f620539" providerId="ADAL" clId="{75491E67-2C83-413D-BF75-874768407DC2}" dt="2023-09-21T08:15:06.211" v="1788" actId="478"/>
          <ac:spMkLst>
            <pc:docMk/>
            <pc:sldMk cId="355448405" sldId="287"/>
            <ac:spMk id="8" creationId="{019E54C5-6454-B742-40B1-83B3273A74D1}"/>
          </ac:spMkLst>
        </pc:spChg>
        <pc:spChg chg="add mod">
          <ac:chgData name="Nor Khairun Aqila Binti Jesmen" userId="c1d6ee6b-79f9-4ffe-bdc1-e1211f620539" providerId="ADAL" clId="{75491E67-2C83-413D-BF75-874768407DC2}" dt="2023-09-21T08:16:07.015" v="1802"/>
          <ac:spMkLst>
            <pc:docMk/>
            <pc:sldMk cId="355448405" sldId="287"/>
            <ac:spMk id="11" creationId="{45D86B79-2AF0-4B0B-8E81-0BB7742FE4CC}"/>
          </ac:spMkLst>
        </pc:spChg>
        <pc:spChg chg="add mod">
          <ac:chgData name="Nor Khairun Aqila Binti Jesmen" userId="c1d6ee6b-79f9-4ffe-bdc1-e1211f620539" providerId="ADAL" clId="{75491E67-2C83-413D-BF75-874768407DC2}" dt="2023-09-21T08:16:07.015" v="1802"/>
          <ac:spMkLst>
            <pc:docMk/>
            <pc:sldMk cId="355448405" sldId="287"/>
            <ac:spMk id="12" creationId="{57E7B7EF-6B43-803B-F035-8E85C884B915}"/>
          </ac:spMkLst>
        </pc:spChg>
        <pc:picChg chg="add mod">
          <ac:chgData name="Nor Khairun Aqila Binti Jesmen" userId="c1d6ee6b-79f9-4ffe-bdc1-e1211f620539" providerId="ADAL" clId="{75491E67-2C83-413D-BF75-874768407DC2}" dt="2023-09-21T02:11:28.858" v="107"/>
          <ac:picMkLst>
            <pc:docMk/>
            <pc:sldMk cId="355448405" sldId="287"/>
            <ac:picMk id="5" creationId="{8A94FE62-CA48-DEBF-1CE0-D37B914B825A}"/>
          </ac:picMkLst>
        </pc:picChg>
        <pc:picChg chg="add mod">
          <ac:chgData name="Nor Khairun Aqila Binti Jesmen" userId="c1d6ee6b-79f9-4ffe-bdc1-e1211f620539" providerId="ADAL" clId="{75491E67-2C83-413D-BF75-874768407DC2}" dt="2023-09-21T04:46:53.206" v="594"/>
          <ac:picMkLst>
            <pc:docMk/>
            <pc:sldMk cId="355448405" sldId="287"/>
            <ac:picMk id="6" creationId="{9E8413AE-6836-8277-FC9D-0A60B56E4D99}"/>
          </ac:picMkLst>
        </pc:picChg>
        <pc:picChg chg="add del mod">
          <ac:chgData name="Nor Khairun Aqila Binti Jesmen" userId="c1d6ee6b-79f9-4ffe-bdc1-e1211f620539" providerId="ADAL" clId="{75491E67-2C83-413D-BF75-874768407DC2}" dt="2023-09-21T06:40:43.541" v="1366" actId="478"/>
          <ac:picMkLst>
            <pc:docMk/>
            <pc:sldMk cId="355448405" sldId="287"/>
            <ac:picMk id="7" creationId="{4CB4C870-4C5B-758F-8BAC-A0F48E1D863C}"/>
          </ac:picMkLst>
        </pc:picChg>
        <pc:picChg chg="add mod modCrop">
          <ac:chgData name="Nor Khairun Aqila Binti Jesmen" userId="c1d6ee6b-79f9-4ffe-bdc1-e1211f620539" providerId="ADAL" clId="{75491E67-2C83-413D-BF75-874768407DC2}" dt="2023-09-21T08:15:03.154" v="1787" actId="1076"/>
          <ac:picMkLst>
            <pc:docMk/>
            <pc:sldMk cId="355448405" sldId="287"/>
            <ac:picMk id="9" creationId="{88CA3A83-A83E-BBE5-8A32-37A5D0E5962E}"/>
          </ac:picMkLst>
        </pc:picChg>
        <pc:picChg chg="add del mod">
          <ac:chgData name="Nor Khairun Aqila Binti Jesmen" userId="c1d6ee6b-79f9-4ffe-bdc1-e1211f620539" providerId="ADAL" clId="{75491E67-2C83-413D-BF75-874768407DC2}" dt="2023-09-21T08:14:51.762" v="1785"/>
          <ac:picMkLst>
            <pc:docMk/>
            <pc:sldMk cId="355448405" sldId="287"/>
            <ac:picMk id="10" creationId="{B1E406DF-A6E3-22F6-A271-63857467D463}"/>
          </ac:picMkLst>
        </pc:picChg>
        <pc:picChg chg="add del mod">
          <ac:chgData name="Nor Khairun Aqila Binti Jesmen" userId="c1d6ee6b-79f9-4ffe-bdc1-e1211f620539" providerId="ADAL" clId="{75491E67-2C83-413D-BF75-874768407DC2}" dt="2023-09-21T08:17:01.708" v="1813"/>
          <ac:picMkLst>
            <pc:docMk/>
            <pc:sldMk cId="355448405" sldId="287"/>
            <ac:picMk id="13" creationId="{FC202296-30E8-E13E-0C3F-82B4F42C3B5D}"/>
          </ac:picMkLst>
        </pc:picChg>
        <pc:picChg chg="add mod modCrop">
          <ac:chgData name="Nor Khairun Aqila Binti Jesmen" userId="c1d6ee6b-79f9-4ffe-bdc1-e1211f620539" providerId="ADAL" clId="{75491E67-2C83-413D-BF75-874768407DC2}" dt="2023-09-21T08:17:34.075" v="1819" actId="732"/>
          <ac:picMkLst>
            <pc:docMk/>
            <pc:sldMk cId="355448405" sldId="287"/>
            <ac:picMk id="14" creationId="{0CEC1C5B-AB81-9F59-9A89-3D4EBFD275CF}"/>
          </ac:picMkLst>
        </pc:picChg>
      </pc:sldChg>
      <pc:sldChg chg="addSp delSp modSp add mod">
        <pc:chgData name="Nor Khairun Aqila Binti Jesmen" userId="c1d6ee6b-79f9-4ffe-bdc1-e1211f620539" providerId="ADAL" clId="{75491E67-2C83-413D-BF75-874768407DC2}" dt="2023-09-21T08:17:03.428" v="1814"/>
        <pc:sldMkLst>
          <pc:docMk/>
          <pc:sldMk cId="4287963185" sldId="288"/>
        </pc:sldMkLst>
        <pc:spChg chg="mod">
          <ac:chgData name="Nor Khairun Aqila Binti Jesmen" userId="c1d6ee6b-79f9-4ffe-bdc1-e1211f620539" providerId="ADAL" clId="{75491E67-2C83-413D-BF75-874768407DC2}" dt="2023-09-21T02:11:49.639" v="130" actId="20577"/>
          <ac:spMkLst>
            <pc:docMk/>
            <pc:sldMk cId="4287963185" sldId="288"/>
            <ac:spMk id="2" creationId="{E88CA076-C791-E6A3-C218-4F4E02614914}"/>
          </ac:spMkLst>
        </pc:spChg>
        <pc:spChg chg="add mod">
          <ac:chgData name="Nor Khairun Aqila Binti Jesmen" userId="c1d6ee6b-79f9-4ffe-bdc1-e1211f620539" providerId="ADAL" clId="{75491E67-2C83-413D-BF75-874768407DC2}" dt="2023-09-21T06:20:38.060" v="1069"/>
          <ac:spMkLst>
            <pc:docMk/>
            <pc:sldMk cId="4287963185" sldId="288"/>
            <ac:spMk id="7" creationId="{65FB9E3F-F69B-D5F6-4F8A-39DF13430503}"/>
          </ac:spMkLst>
        </pc:spChg>
        <pc:spChg chg="add mod">
          <ac:chgData name="Nor Khairun Aqila Binti Jesmen" userId="c1d6ee6b-79f9-4ffe-bdc1-e1211f620539" providerId="ADAL" clId="{75491E67-2C83-413D-BF75-874768407DC2}" dt="2023-09-21T06:20:38.060" v="1069"/>
          <ac:spMkLst>
            <pc:docMk/>
            <pc:sldMk cId="4287963185" sldId="288"/>
            <ac:spMk id="9" creationId="{DAF82544-4697-F442-4D12-281FF37DB053}"/>
          </ac:spMkLst>
        </pc:spChg>
        <pc:spChg chg="add mod">
          <ac:chgData name="Nor Khairun Aqila Binti Jesmen" userId="c1d6ee6b-79f9-4ffe-bdc1-e1211f620539" providerId="ADAL" clId="{75491E67-2C83-413D-BF75-874768407DC2}" dt="2023-09-21T06:20:38.060" v="1069"/>
          <ac:spMkLst>
            <pc:docMk/>
            <pc:sldMk cId="4287963185" sldId="288"/>
            <ac:spMk id="12" creationId="{5AAFAC75-41FB-ADF3-CA8A-78D974B43BF9}"/>
          </ac:spMkLst>
        </pc:spChg>
        <pc:spChg chg="add del mod">
          <ac:chgData name="Nor Khairun Aqila Binti Jesmen" userId="c1d6ee6b-79f9-4ffe-bdc1-e1211f620539" providerId="ADAL" clId="{75491E67-2C83-413D-BF75-874768407DC2}" dt="2023-09-21T08:15:10.367" v="1790" actId="478"/>
          <ac:spMkLst>
            <pc:docMk/>
            <pc:sldMk cId="4287963185" sldId="288"/>
            <ac:spMk id="15" creationId="{47E015FB-EF70-4FD5-499A-C3FB28DEB34D}"/>
          </ac:spMkLst>
        </pc:spChg>
        <pc:picChg chg="add mod">
          <ac:chgData name="Nor Khairun Aqila Binti Jesmen" userId="c1d6ee6b-79f9-4ffe-bdc1-e1211f620539" providerId="ADAL" clId="{75491E67-2C83-413D-BF75-874768407DC2}" dt="2023-09-21T02:11:44.372" v="120"/>
          <ac:picMkLst>
            <pc:docMk/>
            <pc:sldMk cId="4287963185" sldId="288"/>
            <ac:picMk id="5" creationId="{8535CBA5-C6ED-EF8F-03EC-69BC325C0BFD}"/>
          </ac:picMkLst>
        </pc:picChg>
        <pc:picChg chg="add mod">
          <ac:chgData name="Nor Khairun Aqila Binti Jesmen" userId="c1d6ee6b-79f9-4ffe-bdc1-e1211f620539" providerId="ADAL" clId="{75491E67-2C83-413D-BF75-874768407DC2}" dt="2023-09-21T04:46:43.202" v="591"/>
          <ac:picMkLst>
            <pc:docMk/>
            <pc:sldMk cId="4287963185" sldId="288"/>
            <ac:picMk id="6" creationId="{D5952B42-C93D-8669-5197-828DC6D2DECB}"/>
          </ac:picMkLst>
        </pc:picChg>
        <pc:picChg chg="add mod">
          <ac:chgData name="Nor Khairun Aqila Binti Jesmen" userId="c1d6ee6b-79f9-4ffe-bdc1-e1211f620539" providerId="ADAL" clId="{75491E67-2C83-413D-BF75-874768407DC2}" dt="2023-09-21T06:20:38.060" v="1069"/>
          <ac:picMkLst>
            <pc:docMk/>
            <pc:sldMk cId="4287963185" sldId="288"/>
            <ac:picMk id="10" creationId="{C7FACEB2-48C2-C2AC-86CD-1959B5F94DAE}"/>
          </ac:picMkLst>
        </pc:picChg>
        <pc:picChg chg="add mod">
          <ac:chgData name="Nor Khairun Aqila Binti Jesmen" userId="c1d6ee6b-79f9-4ffe-bdc1-e1211f620539" providerId="ADAL" clId="{75491E67-2C83-413D-BF75-874768407DC2}" dt="2023-09-21T06:20:38.060" v="1069"/>
          <ac:picMkLst>
            <pc:docMk/>
            <pc:sldMk cId="4287963185" sldId="288"/>
            <ac:picMk id="11" creationId="{BAFF02A5-3C9A-1563-A029-486F848CC36F}"/>
          </ac:picMkLst>
        </pc:picChg>
        <pc:picChg chg="add del mod">
          <ac:chgData name="Nor Khairun Aqila Binti Jesmen" userId="c1d6ee6b-79f9-4ffe-bdc1-e1211f620539" providerId="ADAL" clId="{75491E67-2C83-413D-BF75-874768407DC2}" dt="2023-09-21T08:15:10.367" v="1790" actId="478"/>
          <ac:picMkLst>
            <pc:docMk/>
            <pc:sldMk cId="4287963185" sldId="288"/>
            <ac:picMk id="14" creationId="{EF9E119C-675F-5B2A-F768-BF6DCC5932CF}"/>
          </ac:picMkLst>
        </pc:picChg>
        <pc:picChg chg="add mod">
          <ac:chgData name="Nor Khairun Aqila Binti Jesmen" userId="c1d6ee6b-79f9-4ffe-bdc1-e1211f620539" providerId="ADAL" clId="{75491E67-2C83-413D-BF75-874768407DC2}" dt="2023-09-21T08:15:08.301" v="1789"/>
          <ac:picMkLst>
            <pc:docMk/>
            <pc:sldMk cId="4287963185" sldId="288"/>
            <ac:picMk id="16" creationId="{C512A275-67A2-3D81-E5B7-DD096DCAD1B5}"/>
          </ac:picMkLst>
        </pc:picChg>
        <pc:picChg chg="add mod">
          <ac:chgData name="Nor Khairun Aqila Binti Jesmen" userId="c1d6ee6b-79f9-4ffe-bdc1-e1211f620539" providerId="ADAL" clId="{75491E67-2C83-413D-BF75-874768407DC2}" dt="2023-09-21T08:17:03.428" v="1814"/>
          <ac:picMkLst>
            <pc:docMk/>
            <pc:sldMk cId="4287963185" sldId="288"/>
            <ac:picMk id="17" creationId="{CA2D026E-AEF5-923D-B285-07FCA5B45AED}"/>
          </ac:picMkLst>
        </pc:picChg>
        <pc:cxnChg chg="add mod">
          <ac:chgData name="Nor Khairun Aqila Binti Jesmen" userId="c1d6ee6b-79f9-4ffe-bdc1-e1211f620539" providerId="ADAL" clId="{75491E67-2C83-413D-BF75-874768407DC2}" dt="2023-09-21T06:20:38.060" v="1069"/>
          <ac:cxnSpMkLst>
            <pc:docMk/>
            <pc:sldMk cId="4287963185" sldId="288"/>
            <ac:cxnSpMk id="8" creationId="{F681CBCB-1005-C696-30E3-43065F07B5CA}"/>
          </ac:cxnSpMkLst>
        </pc:cxnChg>
        <pc:cxnChg chg="add mod">
          <ac:chgData name="Nor Khairun Aqila Binti Jesmen" userId="c1d6ee6b-79f9-4ffe-bdc1-e1211f620539" providerId="ADAL" clId="{75491E67-2C83-413D-BF75-874768407DC2}" dt="2023-09-21T06:20:38.060" v="1069"/>
          <ac:cxnSpMkLst>
            <pc:docMk/>
            <pc:sldMk cId="4287963185" sldId="288"/>
            <ac:cxnSpMk id="13" creationId="{0CCE03C0-0E61-3649-A022-06B0074E8902}"/>
          </ac:cxnSpMkLst>
        </pc:cxnChg>
      </pc:sldChg>
      <pc:sldChg chg="addSp delSp modSp add mod ord">
        <pc:chgData name="Nor Khairun Aqila Binti Jesmen" userId="c1d6ee6b-79f9-4ffe-bdc1-e1211f620539" providerId="ADAL" clId="{75491E67-2C83-413D-BF75-874768407DC2}" dt="2023-09-21T08:17:13.538" v="1817" actId="166"/>
        <pc:sldMkLst>
          <pc:docMk/>
          <pc:sldMk cId="628989674" sldId="289"/>
        </pc:sldMkLst>
        <pc:spChg chg="mod">
          <ac:chgData name="Nor Khairun Aqila Binti Jesmen" userId="c1d6ee6b-79f9-4ffe-bdc1-e1211f620539" providerId="ADAL" clId="{75491E67-2C83-413D-BF75-874768407DC2}" dt="2023-09-21T03:39:15.883" v="487" actId="20577"/>
          <ac:spMkLst>
            <pc:docMk/>
            <pc:sldMk cId="628989674" sldId="289"/>
            <ac:spMk id="2" creationId="{E88CA076-C791-E6A3-C218-4F4E02614914}"/>
          </ac:spMkLst>
        </pc:spChg>
        <pc:spChg chg="add mod ord">
          <ac:chgData name="Nor Khairun Aqila Binti Jesmen" userId="c1d6ee6b-79f9-4ffe-bdc1-e1211f620539" providerId="ADAL" clId="{75491E67-2C83-413D-BF75-874768407DC2}" dt="2023-09-21T08:17:13.538" v="1817" actId="166"/>
          <ac:spMkLst>
            <pc:docMk/>
            <pc:sldMk cId="628989674" sldId="289"/>
            <ac:spMk id="7" creationId="{A6C864B5-3CB9-D0BA-2EC5-F96396355959}"/>
          </ac:spMkLst>
        </pc:spChg>
        <pc:spChg chg="add mod">
          <ac:chgData name="Nor Khairun Aqila Binti Jesmen" userId="c1d6ee6b-79f9-4ffe-bdc1-e1211f620539" providerId="ADAL" clId="{75491E67-2C83-413D-BF75-874768407DC2}" dt="2023-09-21T06:41:53.247" v="1456" actId="1076"/>
          <ac:spMkLst>
            <pc:docMk/>
            <pc:sldMk cId="628989674" sldId="289"/>
            <ac:spMk id="8" creationId="{9A24BDC9-C703-13A0-030C-F1D459451724}"/>
          </ac:spMkLst>
        </pc:spChg>
        <pc:spChg chg="add del mod">
          <ac:chgData name="Nor Khairun Aqila Binti Jesmen" userId="c1d6ee6b-79f9-4ffe-bdc1-e1211f620539" providerId="ADAL" clId="{75491E67-2C83-413D-BF75-874768407DC2}" dt="2023-09-21T08:15:19.449" v="1794" actId="478"/>
          <ac:spMkLst>
            <pc:docMk/>
            <pc:sldMk cId="628989674" sldId="289"/>
            <ac:spMk id="12" creationId="{8B2FB4AC-F265-08DF-363C-7CB6B5B895E6}"/>
          </ac:spMkLst>
        </pc:spChg>
        <pc:picChg chg="add mod">
          <ac:chgData name="Nor Khairun Aqila Binti Jesmen" userId="c1d6ee6b-79f9-4ffe-bdc1-e1211f620539" providerId="ADAL" clId="{75491E67-2C83-413D-BF75-874768407DC2}" dt="2023-09-21T02:11:11.311" v="87"/>
          <ac:picMkLst>
            <pc:docMk/>
            <pc:sldMk cId="628989674" sldId="289"/>
            <ac:picMk id="5" creationId="{A4C57972-9F70-04AF-3298-A834F66EF4D1}"/>
          </ac:picMkLst>
        </pc:picChg>
        <pc:picChg chg="add mod">
          <ac:chgData name="Nor Khairun Aqila Binti Jesmen" userId="c1d6ee6b-79f9-4ffe-bdc1-e1211f620539" providerId="ADAL" clId="{75491E67-2C83-413D-BF75-874768407DC2}" dt="2023-09-21T04:46:18.985" v="587"/>
          <ac:picMkLst>
            <pc:docMk/>
            <pc:sldMk cId="628989674" sldId="289"/>
            <ac:picMk id="6" creationId="{8CDFA233-077A-F6FD-C7F4-D0030E0752DE}"/>
          </ac:picMkLst>
        </pc:picChg>
        <pc:picChg chg="add del mod">
          <ac:chgData name="Nor Khairun Aqila Binti Jesmen" userId="c1d6ee6b-79f9-4ffe-bdc1-e1211f620539" providerId="ADAL" clId="{75491E67-2C83-413D-BF75-874768407DC2}" dt="2023-09-21T08:15:19.449" v="1794" actId="478"/>
          <ac:picMkLst>
            <pc:docMk/>
            <pc:sldMk cId="628989674" sldId="289"/>
            <ac:picMk id="11" creationId="{45F11088-CBF3-6E64-BC75-FB5BB8DE7C7A}"/>
          </ac:picMkLst>
        </pc:picChg>
        <pc:picChg chg="add mod">
          <ac:chgData name="Nor Khairun Aqila Binti Jesmen" userId="c1d6ee6b-79f9-4ffe-bdc1-e1211f620539" providerId="ADAL" clId="{75491E67-2C83-413D-BF75-874768407DC2}" dt="2023-09-21T08:15:17.757" v="1793"/>
          <ac:picMkLst>
            <pc:docMk/>
            <pc:sldMk cId="628989674" sldId="289"/>
            <ac:picMk id="13" creationId="{18E46977-15D0-F8B7-9ED7-33D2E1C9AF4F}"/>
          </ac:picMkLst>
        </pc:picChg>
        <pc:picChg chg="add mod">
          <ac:chgData name="Nor Khairun Aqila Binti Jesmen" userId="c1d6ee6b-79f9-4ffe-bdc1-e1211f620539" providerId="ADAL" clId="{75491E67-2C83-413D-BF75-874768407DC2}" dt="2023-09-21T08:17:08.038" v="1816"/>
          <ac:picMkLst>
            <pc:docMk/>
            <pc:sldMk cId="628989674" sldId="289"/>
            <ac:picMk id="14" creationId="{0ABC414A-B9CA-0043-CBE5-9C043E9F05C9}"/>
          </ac:picMkLst>
        </pc:picChg>
        <pc:cxnChg chg="add mod">
          <ac:chgData name="Nor Khairun Aqila Binti Jesmen" userId="c1d6ee6b-79f9-4ffe-bdc1-e1211f620539" providerId="ADAL" clId="{75491E67-2C83-413D-BF75-874768407DC2}" dt="2023-09-21T06:41:53.247" v="1456" actId="1076"/>
          <ac:cxnSpMkLst>
            <pc:docMk/>
            <pc:sldMk cId="628989674" sldId="289"/>
            <ac:cxnSpMk id="9" creationId="{C4F302CF-8E2F-041C-7502-0898A2BA0328}"/>
          </ac:cxnSpMkLst>
        </pc:cxnChg>
      </pc:sldChg>
      <pc:sldChg chg="addSp delSp modSp add mod">
        <pc:chgData name="Nor Khairun Aqila Binti Jesmen" userId="c1d6ee6b-79f9-4ffe-bdc1-e1211f620539" providerId="ADAL" clId="{75491E67-2C83-413D-BF75-874768407DC2}" dt="2023-09-21T08:17:05.327" v="1815"/>
        <pc:sldMkLst>
          <pc:docMk/>
          <pc:sldMk cId="2510092386" sldId="290"/>
        </pc:sldMkLst>
        <pc:spChg chg="mod">
          <ac:chgData name="Nor Khairun Aqila Binti Jesmen" userId="c1d6ee6b-79f9-4ffe-bdc1-e1211f620539" providerId="ADAL" clId="{75491E67-2C83-413D-BF75-874768407DC2}" dt="2023-09-21T02:11:00.976" v="85" actId="20577"/>
          <ac:spMkLst>
            <pc:docMk/>
            <pc:sldMk cId="2510092386" sldId="290"/>
            <ac:spMk id="2" creationId="{E88CA076-C791-E6A3-C218-4F4E02614914}"/>
          </ac:spMkLst>
        </pc:spChg>
        <pc:spChg chg="add mod">
          <ac:chgData name="Nor Khairun Aqila Binti Jesmen" userId="c1d6ee6b-79f9-4ffe-bdc1-e1211f620539" providerId="ADAL" clId="{75491E67-2C83-413D-BF75-874768407DC2}" dt="2023-09-21T06:20:59.275" v="1070"/>
          <ac:spMkLst>
            <pc:docMk/>
            <pc:sldMk cId="2510092386" sldId="290"/>
            <ac:spMk id="7" creationId="{53C52852-6235-545C-883B-AC4BE21FB8F9}"/>
          </ac:spMkLst>
        </pc:spChg>
        <pc:spChg chg="add mod">
          <ac:chgData name="Nor Khairun Aqila Binti Jesmen" userId="c1d6ee6b-79f9-4ffe-bdc1-e1211f620539" providerId="ADAL" clId="{75491E67-2C83-413D-BF75-874768407DC2}" dt="2023-09-21T06:20:59.275" v="1070"/>
          <ac:spMkLst>
            <pc:docMk/>
            <pc:sldMk cId="2510092386" sldId="290"/>
            <ac:spMk id="9" creationId="{CC59C537-A66D-6747-0685-C57088AB574F}"/>
          </ac:spMkLst>
        </pc:spChg>
        <pc:spChg chg="add mod">
          <ac:chgData name="Nor Khairun Aqila Binti Jesmen" userId="c1d6ee6b-79f9-4ffe-bdc1-e1211f620539" providerId="ADAL" clId="{75491E67-2C83-413D-BF75-874768407DC2}" dt="2023-09-21T06:20:59.275" v="1070"/>
          <ac:spMkLst>
            <pc:docMk/>
            <pc:sldMk cId="2510092386" sldId="290"/>
            <ac:spMk id="12" creationId="{CDF88E8C-3C54-270B-3960-DF6E20C4A2DB}"/>
          </ac:spMkLst>
        </pc:spChg>
        <pc:spChg chg="add del mod">
          <ac:chgData name="Nor Khairun Aqila Binti Jesmen" userId="c1d6ee6b-79f9-4ffe-bdc1-e1211f620539" providerId="ADAL" clId="{75491E67-2C83-413D-BF75-874768407DC2}" dt="2023-09-21T08:15:14.148" v="1792" actId="478"/>
          <ac:spMkLst>
            <pc:docMk/>
            <pc:sldMk cId="2510092386" sldId="290"/>
            <ac:spMk id="15" creationId="{63FBF2CA-017F-1742-18AD-F830CFD58955}"/>
          </ac:spMkLst>
        </pc:spChg>
        <pc:picChg chg="add mod">
          <ac:chgData name="Nor Khairun Aqila Binti Jesmen" userId="c1d6ee6b-79f9-4ffe-bdc1-e1211f620539" providerId="ADAL" clId="{75491E67-2C83-413D-BF75-874768407DC2}" dt="2023-09-21T02:10:52.611" v="69"/>
          <ac:picMkLst>
            <pc:docMk/>
            <pc:sldMk cId="2510092386" sldId="290"/>
            <ac:picMk id="5" creationId="{D54D6743-45C1-26AC-11A8-A9C3F190B1AF}"/>
          </ac:picMkLst>
        </pc:picChg>
        <pc:picChg chg="add mod">
          <ac:chgData name="Nor Khairun Aqila Binti Jesmen" userId="c1d6ee6b-79f9-4ffe-bdc1-e1211f620539" providerId="ADAL" clId="{75491E67-2C83-413D-BF75-874768407DC2}" dt="2023-09-21T04:46:28.127" v="589"/>
          <ac:picMkLst>
            <pc:docMk/>
            <pc:sldMk cId="2510092386" sldId="290"/>
            <ac:picMk id="6" creationId="{7994F15A-BF4A-77E2-6572-1BDA65BA30D0}"/>
          </ac:picMkLst>
        </pc:picChg>
        <pc:picChg chg="add mod">
          <ac:chgData name="Nor Khairun Aqila Binti Jesmen" userId="c1d6ee6b-79f9-4ffe-bdc1-e1211f620539" providerId="ADAL" clId="{75491E67-2C83-413D-BF75-874768407DC2}" dt="2023-09-21T06:20:59.275" v="1070"/>
          <ac:picMkLst>
            <pc:docMk/>
            <pc:sldMk cId="2510092386" sldId="290"/>
            <ac:picMk id="10" creationId="{17864774-CAB2-E101-4F61-DBC27B4446EA}"/>
          </ac:picMkLst>
        </pc:picChg>
        <pc:picChg chg="add mod">
          <ac:chgData name="Nor Khairun Aqila Binti Jesmen" userId="c1d6ee6b-79f9-4ffe-bdc1-e1211f620539" providerId="ADAL" clId="{75491E67-2C83-413D-BF75-874768407DC2}" dt="2023-09-21T06:20:59.275" v="1070"/>
          <ac:picMkLst>
            <pc:docMk/>
            <pc:sldMk cId="2510092386" sldId="290"/>
            <ac:picMk id="11" creationId="{4DA0082B-81C1-6E89-8113-3B74BDECFB9A}"/>
          </ac:picMkLst>
        </pc:picChg>
        <pc:picChg chg="add del mod">
          <ac:chgData name="Nor Khairun Aqila Binti Jesmen" userId="c1d6ee6b-79f9-4ffe-bdc1-e1211f620539" providerId="ADAL" clId="{75491E67-2C83-413D-BF75-874768407DC2}" dt="2023-09-21T08:15:14.148" v="1792" actId="478"/>
          <ac:picMkLst>
            <pc:docMk/>
            <pc:sldMk cId="2510092386" sldId="290"/>
            <ac:picMk id="14" creationId="{1E595D06-D78E-0664-D028-65BDE50170EB}"/>
          </ac:picMkLst>
        </pc:picChg>
        <pc:picChg chg="add mod">
          <ac:chgData name="Nor Khairun Aqila Binti Jesmen" userId="c1d6ee6b-79f9-4ffe-bdc1-e1211f620539" providerId="ADAL" clId="{75491E67-2C83-413D-BF75-874768407DC2}" dt="2023-09-21T08:15:12.378" v="1791"/>
          <ac:picMkLst>
            <pc:docMk/>
            <pc:sldMk cId="2510092386" sldId="290"/>
            <ac:picMk id="16" creationId="{D91AFAAC-1526-A58F-6863-A294C71CF948}"/>
          </ac:picMkLst>
        </pc:picChg>
        <pc:picChg chg="add mod">
          <ac:chgData name="Nor Khairun Aqila Binti Jesmen" userId="c1d6ee6b-79f9-4ffe-bdc1-e1211f620539" providerId="ADAL" clId="{75491E67-2C83-413D-BF75-874768407DC2}" dt="2023-09-21T08:17:05.327" v="1815"/>
          <ac:picMkLst>
            <pc:docMk/>
            <pc:sldMk cId="2510092386" sldId="290"/>
            <ac:picMk id="17" creationId="{F4E3B54F-68AC-9FBC-6379-6F728DF551CE}"/>
          </ac:picMkLst>
        </pc:picChg>
        <pc:cxnChg chg="add mod">
          <ac:chgData name="Nor Khairun Aqila Binti Jesmen" userId="c1d6ee6b-79f9-4ffe-bdc1-e1211f620539" providerId="ADAL" clId="{75491E67-2C83-413D-BF75-874768407DC2}" dt="2023-09-21T06:20:59.275" v="1070"/>
          <ac:cxnSpMkLst>
            <pc:docMk/>
            <pc:sldMk cId="2510092386" sldId="290"/>
            <ac:cxnSpMk id="8" creationId="{5B0361BC-779A-CCA8-CB30-6229BC3C4C1E}"/>
          </ac:cxnSpMkLst>
        </pc:cxnChg>
        <pc:cxnChg chg="add mod">
          <ac:chgData name="Nor Khairun Aqila Binti Jesmen" userId="c1d6ee6b-79f9-4ffe-bdc1-e1211f620539" providerId="ADAL" clId="{75491E67-2C83-413D-BF75-874768407DC2}" dt="2023-09-21T06:20:59.275" v="1070"/>
          <ac:cxnSpMkLst>
            <pc:docMk/>
            <pc:sldMk cId="2510092386" sldId="290"/>
            <ac:cxnSpMk id="13" creationId="{A9ED8A25-7A06-4663-2453-C39DACF9C784}"/>
          </ac:cxnSpMkLst>
        </pc:cxnChg>
      </pc:sldChg>
      <pc:sldChg chg="addSp modSp add mod ord">
        <pc:chgData name="Nor Khairun Aqila Binti Jesmen" userId="c1d6ee6b-79f9-4ffe-bdc1-e1211f620539" providerId="ADAL" clId="{75491E67-2C83-413D-BF75-874768407DC2}" dt="2023-09-21T06:43:29.708" v="1575" actId="1076"/>
        <pc:sldMkLst>
          <pc:docMk/>
          <pc:sldMk cId="1593881468" sldId="291"/>
        </pc:sldMkLst>
        <pc:spChg chg="mod">
          <ac:chgData name="Nor Khairun Aqila Binti Jesmen" userId="c1d6ee6b-79f9-4ffe-bdc1-e1211f620539" providerId="ADAL" clId="{75491E67-2C83-413D-BF75-874768407DC2}" dt="2023-09-21T02:10:25.287" v="51" actId="20577"/>
          <ac:spMkLst>
            <pc:docMk/>
            <pc:sldMk cId="1593881468" sldId="291"/>
            <ac:spMk id="2" creationId="{E88CA076-C791-E6A3-C218-4F4E02614914}"/>
          </ac:spMkLst>
        </pc:spChg>
        <pc:spChg chg="add mod">
          <ac:chgData name="Nor Khairun Aqila Binti Jesmen" userId="c1d6ee6b-79f9-4ffe-bdc1-e1211f620539" providerId="ADAL" clId="{75491E67-2C83-413D-BF75-874768407DC2}" dt="2023-09-21T06:08:33.621" v="975" actId="14100"/>
          <ac:spMkLst>
            <pc:docMk/>
            <pc:sldMk cId="1593881468" sldId="291"/>
            <ac:spMk id="7" creationId="{0B4F2190-581C-BCCB-8B3A-230B6FC1DF23}"/>
          </ac:spMkLst>
        </pc:spChg>
        <pc:spChg chg="add mod">
          <ac:chgData name="Nor Khairun Aqila Binti Jesmen" userId="c1d6ee6b-79f9-4ffe-bdc1-e1211f620539" providerId="ADAL" clId="{75491E67-2C83-413D-BF75-874768407DC2}" dt="2023-09-21T06:09:09.845" v="1018" actId="20577"/>
          <ac:spMkLst>
            <pc:docMk/>
            <pc:sldMk cId="1593881468" sldId="291"/>
            <ac:spMk id="8" creationId="{ED3469DD-57E8-F5B4-0C78-32E7018DFD4A}"/>
          </ac:spMkLst>
        </pc:spChg>
        <pc:spChg chg="add mod">
          <ac:chgData name="Nor Khairun Aqila Binti Jesmen" userId="c1d6ee6b-79f9-4ffe-bdc1-e1211f620539" providerId="ADAL" clId="{75491E67-2C83-413D-BF75-874768407DC2}" dt="2023-09-21T06:21:59.653" v="1075" actId="14100"/>
          <ac:spMkLst>
            <pc:docMk/>
            <pc:sldMk cId="1593881468" sldId="291"/>
            <ac:spMk id="16" creationId="{565DB477-DCC7-EFD0-3750-34A9254E4445}"/>
          </ac:spMkLst>
        </pc:spChg>
        <pc:spChg chg="add mod">
          <ac:chgData name="Nor Khairun Aqila Binti Jesmen" userId="c1d6ee6b-79f9-4ffe-bdc1-e1211f620539" providerId="ADAL" clId="{75491E67-2C83-413D-BF75-874768407DC2}" dt="2023-09-21T06:22:34.872" v="1133" actId="1076"/>
          <ac:spMkLst>
            <pc:docMk/>
            <pc:sldMk cId="1593881468" sldId="291"/>
            <ac:spMk id="17" creationId="{9BE79AE5-9341-B8A1-EA47-5632C37FDCFF}"/>
          </ac:spMkLst>
        </pc:spChg>
        <pc:spChg chg="add mod">
          <ac:chgData name="Nor Khairun Aqila Binti Jesmen" userId="c1d6ee6b-79f9-4ffe-bdc1-e1211f620539" providerId="ADAL" clId="{75491E67-2C83-413D-BF75-874768407DC2}" dt="2023-09-21T06:23:13.406" v="1156" actId="14100"/>
          <ac:spMkLst>
            <pc:docMk/>
            <pc:sldMk cId="1593881468" sldId="291"/>
            <ac:spMk id="24" creationId="{FA1272B0-B1C9-D53F-BE1A-B8467F5A1330}"/>
          </ac:spMkLst>
        </pc:spChg>
        <pc:spChg chg="add mod">
          <ac:chgData name="Nor Khairun Aqila Binti Jesmen" userId="c1d6ee6b-79f9-4ffe-bdc1-e1211f620539" providerId="ADAL" clId="{75491E67-2C83-413D-BF75-874768407DC2}" dt="2023-09-21T06:23:23.780" v="1177" actId="1076"/>
          <ac:spMkLst>
            <pc:docMk/>
            <pc:sldMk cId="1593881468" sldId="291"/>
            <ac:spMk id="25" creationId="{9CA72375-BC3E-879C-8A90-7CAEF22F35DF}"/>
          </ac:spMkLst>
        </pc:spChg>
        <pc:spChg chg="add mod">
          <ac:chgData name="Nor Khairun Aqila Binti Jesmen" userId="c1d6ee6b-79f9-4ffe-bdc1-e1211f620539" providerId="ADAL" clId="{75491E67-2C83-413D-BF75-874768407DC2}" dt="2023-09-21T06:42:50.046" v="1461" actId="14100"/>
          <ac:spMkLst>
            <pc:docMk/>
            <pc:sldMk cId="1593881468" sldId="291"/>
            <ac:spMk id="33" creationId="{03D66DA4-1C4D-F2EE-1EAE-A2F347496069}"/>
          </ac:spMkLst>
        </pc:spChg>
        <pc:spChg chg="add mod">
          <ac:chgData name="Nor Khairun Aqila Binti Jesmen" userId="c1d6ee6b-79f9-4ffe-bdc1-e1211f620539" providerId="ADAL" clId="{75491E67-2C83-413D-BF75-874768407DC2}" dt="2023-09-21T06:43:29.708" v="1575" actId="1076"/>
          <ac:spMkLst>
            <pc:docMk/>
            <pc:sldMk cId="1593881468" sldId="291"/>
            <ac:spMk id="34" creationId="{7492C874-0927-BE72-1E90-6DB1D9F82853}"/>
          </ac:spMkLst>
        </pc:spChg>
        <pc:picChg chg="add mod">
          <ac:chgData name="Nor Khairun Aqila Binti Jesmen" userId="c1d6ee6b-79f9-4ffe-bdc1-e1211f620539" providerId="ADAL" clId="{75491E67-2C83-413D-BF75-874768407DC2}" dt="2023-09-21T06:08:25.328" v="973" actId="1076"/>
          <ac:picMkLst>
            <pc:docMk/>
            <pc:sldMk cId="1593881468" sldId="291"/>
            <ac:picMk id="5" creationId="{798122D3-CCFF-9B90-F2DA-F3CAE7F661EB}"/>
          </ac:picMkLst>
        </pc:picChg>
        <pc:picChg chg="add mod">
          <ac:chgData name="Nor Khairun Aqila Binti Jesmen" userId="c1d6ee6b-79f9-4ffe-bdc1-e1211f620539" providerId="ADAL" clId="{75491E67-2C83-413D-BF75-874768407DC2}" dt="2023-09-21T04:45:56.840" v="583"/>
          <ac:picMkLst>
            <pc:docMk/>
            <pc:sldMk cId="1593881468" sldId="291"/>
            <ac:picMk id="6" creationId="{A8B09971-1BE0-9A38-E20D-C6D45B0997DB}"/>
          </ac:picMkLst>
        </pc:picChg>
        <pc:cxnChg chg="add mod">
          <ac:chgData name="Nor Khairun Aqila Binti Jesmen" userId="c1d6ee6b-79f9-4ffe-bdc1-e1211f620539" providerId="ADAL" clId="{75491E67-2C83-413D-BF75-874768407DC2}" dt="2023-09-21T06:09:09.845" v="1018" actId="20577"/>
          <ac:cxnSpMkLst>
            <pc:docMk/>
            <pc:sldMk cId="1593881468" sldId="291"/>
            <ac:cxnSpMk id="9" creationId="{E9B20A24-A924-2217-CE1A-BC92213ED150}"/>
          </ac:cxnSpMkLst>
        </pc:cxnChg>
        <pc:cxnChg chg="add mod">
          <ac:chgData name="Nor Khairun Aqila Binti Jesmen" userId="c1d6ee6b-79f9-4ffe-bdc1-e1211f620539" providerId="ADAL" clId="{75491E67-2C83-413D-BF75-874768407DC2}" dt="2023-09-21T06:22:34.872" v="1133" actId="1076"/>
          <ac:cxnSpMkLst>
            <pc:docMk/>
            <pc:sldMk cId="1593881468" sldId="291"/>
            <ac:cxnSpMk id="18" creationId="{4C671693-950D-B137-4B10-56771BDAF648}"/>
          </ac:cxnSpMkLst>
        </pc:cxnChg>
        <pc:cxnChg chg="add mod">
          <ac:chgData name="Nor Khairun Aqila Binti Jesmen" userId="c1d6ee6b-79f9-4ffe-bdc1-e1211f620539" providerId="ADAL" clId="{75491E67-2C83-413D-BF75-874768407DC2}" dt="2023-09-21T06:23:23.780" v="1177" actId="1076"/>
          <ac:cxnSpMkLst>
            <pc:docMk/>
            <pc:sldMk cId="1593881468" sldId="291"/>
            <ac:cxnSpMk id="26" creationId="{ABE65227-4EBD-5687-7635-138258EBE466}"/>
          </ac:cxnSpMkLst>
        </pc:cxnChg>
        <pc:cxnChg chg="add mod">
          <ac:chgData name="Nor Khairun Aqila Binti Jesmen" userId="c1d6ee6b-79f9-4ffe-bdc1-e1211f620539" providerId="ADAL" clId="{75491E67-2C83-413D-BF75-874768407DC2}" dt="2023-09-21T06:43:29.708" v="1575" actId="1076"/>
          <ac:cxnSpMkLst>
            <pc:docMk/>
            <pc:sldMk cId="1593881468" sldId="291"/>
            <ac:cxnSpMk id="35" creationId="{26B309E7-295B-7F96-0BE1-196E77B25785}"/>
          </ac:cxnSpMkLst>
        </pc:cxnChg>
      </pc:sldChg>
      <pc:sldChg chg="addSp delSp modSp add del mod ord">
        <pc:chgData name="Nor Khairun Aqila Binti Jesmen" userId="c1d6ee6b-79f9-4ffe-bdc1-e1211f620539" providerId="ADAL" clId="{75491E67-2C83-413D-BF75-874768407DC2}" dt="2023-09-21T03:36:54.276" v="457" actId="47"/>
        <pc:sldMkLst>
          <pc:docMk/>
          <pc:sldMk cId="3485991292" sldId="292"/>
        </pc:sldMkLst>
        <pc:spChg chg="mod">
          <ac:chgData name="Nor Khairun Aqila Binti Jesmen" userId="c1d6ee6b-79f9-4ffe-bdc1-e1211f620539" providerId="ADAL" clId="{75491E67-2C83-413D-BF75-874768407DC2}" dt="2023-09-21T02:13:53.913" v="247" actId="20577"/>
          <ac:spMkLst>
            <pc:docMk/>
            <pc:sldMk cId="3485991292" sldId="292"/>
            <ac:spMk id="2" creationId="{E88CA076-C791-E6A3-C218-4F4E02614914}"/>
          </ac:spMkLst>
        </pc:spChg>
        <pc:picChg chg="add del mod">
          <ac:chgData name="Nor Khairun Aqila Binti Jesmen" userId="c1d6ee6b-79f9-4ffe-bdc1-e1211f620539" providerId="ADAL" clId="{75491E67-2C83-413D-BF75-874768407DC2}" dt="2023-09-21T03:36:48.062" v="454" actId="478"/>
          <ac:picMkLst>
            <pc:docMk/>
            <pc:sldMk cId="3485991292" sldId="292"/>
            <ac:picMk id="5" creationId="{E28FF870-C78B-6454-4701-6D4873126719}"/>
          </ac:picMkLst>
        </pc:picChg>
        <pc:picChg chg="add del mod">
          <ac:chgData name="Nor Khairun Aqila Binti Jesmen" userId="c1d6ee6b-79f9-4ffe-bdc1-e1211f620539" providerId="ADAL" clId="{75491E67-2C83-413D-BF75-874768407DC2}" dt="2023-09-21T03:36:40.448" v="450" actId="21"/>
          <ac:picMkLst>
            <pc:docMk/>
            <pc:sldMk cId="3485991292" sldId="292"/>
            <ac:picMk id="6" creationId="{4DB97D90-C08E-6CD8-3619-41834EEEB8FC}"/>
          </ac:picMkLst>
        </pc:picChg>
        <pc:picChg chg="del">
          <ac:chgData name="Nor Khairun Aqila Binti Jesmen" userId="c1d6ee6b-79f9-4ffe-bdc1-e1211f620539" providerId="ADAL" clId="{75491E67-2C83-413D-BF75-874768407DC2}" dt="2023-09-21T02:12:58.416" v="177" actId="478"/>
          <ac:picMkLst>
            <pc:docMk/>
            <pc:sldMk cId="3485991292" sldId="292"/>
            <ac:picMk id="7" creationId="{DAFEE415-68E0-CCB3-BDA3-3162EC347A69}"/>
          </ac:picMkLst>
        </pc:picChg>
        <pc:picChg chg="add del mod">
          <ac:chgData name="Nor Khairun Aqila Binti Jesmen" userId="c1d6ee6b-79f9-4ffe-bdc1-e1211f620539" providerId="ADAL" clId="{75491E67-2C83-413D-BF75-874768407DC2}" dt="2023-09-21T03:36:12.001" v="417" actId="21"/>
          <ac:picMkLst>
            <pc:docMk/>
            <pc:sldMk cId="3485991292" sldId="292"/>
            <ac:picMk id="8" creationId="{6BC7A5F0-817E-1BAF-5E66-B9F8C60B1FAC}"/>
          </ac:picMkLst>
        </pc:picChg>
        <pc:picChg chg="add del mod">
          <ac:chgData name="Nor Khairun Aqila Binti Jesmen" userId="c1d6ee6b-79f9-4ffe-bdc1-e1211f620539" providerId="ADAL" clId="{75491E67-2C83-413D-BF75-874768407DC2}" dt="2023-09-21T03:35:51.656" v="404" actId="21"/>
          <ac:picMkLst>
            <pc:docMk/>
            <pc:sldMk cId="3485991292" sldId="292"/>
            <ac:picMk id="9" creationId="{69B534B3-4E7F-3006-B0B9-B67C6F2AAEFB}"/>
          </ac:picMkLst>
        </pc:picChg>
        <pc:picChg chg="add del mod">
          <ac:chgData name="Nor Khairun Aqila Binti Jesmen" userId="c1d6ee6b-79f9-4ffe-bdc1-e1211f620539" providerId="ADAL" clId="{75491E67-2C83-413D-BF75-874768407DC2}" dt="2023-09-21T03:35:34.885" v="393" actId="21"/>
          <ac:picMkLst>
            <pc:docMk/>
            <pc:sldMk cId="3485991292" sldId="292"/>
            <ac:picMk id="10" creationId="{89BCBE26-D2DE-37D8-4DCA-779EFFAA831C}"/>
          </ac:picMkLst>
        </pc:picChg>
        <pc:picChg chg="add del mod">
          <ac:chgData name="Nor Khairun Aqila Binti Jesmen" userId="c1d6ee6b-79f9-4ffe-bdc1-e1211f620539" providerId="ADAL" clId="{75491E67-2C83-413D-BF75-874768407DC2}" dt="2023-09-21T03:34:47.734" v="352" actId="21"/>
          <ac:picMkLst>
            <pc:docMk/>
            <pc:sldMk cId="3485991292" sldId="292"/>
            <ac:picMk id="11" creationId="{F3CD1796-4B03-96BD-4BDF-67CAF8E85E18}"/>
          </ac:picMkLst>
        </pc:picChg>
      </pc:sldChg>
      <pc:sldChg chg="addSp delSp modSp add mod">
        <pc:chgData name="Nor Khairun Aqila Binti Jesmen" userId="c1d6ee6b-79f9-4ffe-bdc1-e1211f620539" providerId="ADAL" clId="{75491E67-2C83-413D-BF75-874768407DC2}" dt="2023-09-21T08:16:37.313" v="1805" actId="732"/>
        <pc:sldMkLst>
          <pc:docMk/>
          <pc:sldMk cId="3166014789" sldId="293"/>
        </pc:sldMkLst>
        <pc:spChg chg="mod">
          <ac:chgData name="Nor Khairun Aqila Binti Jesmen" userId="c1d6ee6b-79f9-4ffe-bdc1-e1211f620539" providerId="ADAL" clId="{75491E67-2C83-413D-BF75-874768407DC2}" dt="2023-09-21T02:14:04.324" v="266" actId="20577"/>
          <ac:spMkLst>
            <pc:docMk/>
            <pc:sldMk cId="3166014789" sldId="293"/>
            <ac:spMk id="2" creationId="{E88CA076-C791-E6A3-C218-4F4E02614914}"/>
          </ac:spMkLst>
        </pc:spChg>
        <pc:spChg chg="add del mod">
          <ac:chgData name="Nor Khairun Aqila Binti Jesmen" userId="c1d6ee6b-79f9-4ffe-bdc1-e1211f620539" providerId="ADAL" clId="{75491E67-2C83-413D-BF75-874768407DC2}" dt="2023-09-21T08:14:18.415" v="1774" actId="478"/>
          <ac:spMkLst>
            <pc:docMk/>
            <pc:sldMk cId="3166014789" sldId="293"/>
            <ac:spMk id="8" creationId="{EAC13C22-F05A-3A0A-656C-CCB5C44F0B9A}"/>
          </ac:spMkLst>
        </pc:spChg>
        <pc:picChg chg="add mod">
          <ac:chgData name="Nor Khairun Aqila Binti Jesmen" userId="c1d6ee6b-79f9-4ffe-bdc1-e1211f620539" providerId="ADAL" clId="{75491E67-2C83-413D-BF75-874768407DC2}" dt="2023-09-21T02:13:57.758" v="249"/>
          <ac:picMkLst>
            <pc:docMk/>
            <pc:sldMk cId="3166014789" sldId="293"/>
            <ac:picMk id="5" creationId="{8DE394C6-7678-F8EF-7629-1834A4C2D819}"/>
          </ac:picMkLst>
        </pc:picChg>
        <pc:picChg chg="add mod">
          <ac:chgData name="Nor Khairun Aqila Binti Jesmen" userId="c1d6ee6b-79f9-4ffe-bdc1-e1211f620539" providerId="ADAL" clId="{75491E67-2C83-413D-BF75-874768407DC2}" dt="2023-09-21T04:48:06.563" v="617"/>
          <ac:picMkLst>
            <pc:docMk/>
            <pc:sldMk cId="3166014789" sldId="293"/>
            <ac:picMk id="6" creationId="{E8FDF6D7-A55A-D435-9B2C-1F16799E7B50}"/>
          </ac:picMkLst>
        </pc:picChg>
        <pc:picChg chg="add del mod modCrop">
          <ac:chgData name="Nor Khairun Aqila Binti Jesmen" userId="c1d6ee6b-79f9-4ffe-bdc1-e1211f620539" providerId="ADAL" clId="{75491E67-2C83-413D-BF75-874768407DC2}" dt="2023-09-21T08:14:15.896" v="1773" actId="478"/>
          <ac:picMkLst>
            <pc:docMk/>
            <pc:sldMk cId="3166014789" sldId="293"/>
            <ac:picMk id="7" creationId="{A4EEEB4F-878E-3A36-6534-CB99C1C83A2E}"/>
          </ac:picMkLst>
        </pc:picChg>
        <pc:picChg chg="add del mod modCrop">
          <ac:chgData name="Nor Khairun Aqila Binti Jesmen" userId="c1d6ee6b-79f9-4ffe-bdc1-e1211f620539" providerId="ADAL" clId="{75491E67-2C83-413D-BF75-874768407DC2}" dt="2023-09-21T06:39:26.177" v="1343" actId="478"/>
          <ac:picMkLst>
            <pc:docMk/>
            <pc:sldMk cId="3166014789" sldId="293"/>
            <ac:picMk id="9" creationId="{F678B072-1A92-F120-8590-0B5C8AA2BD94}"/>
          </ac:picMkLst>
        </pc:picChg>
        <pc:picChg chg="add mod">
          <ac:chgData name="Nor Khairun Aqila Binti Jesmen" userId="c1d6ee6b-79f9-4ffe-bdc1-e1211f620539" providerId="ADAL" clId="{75491E67-2C83-413D-BF75-874768407DC2}" dt="2023-09-21T08:14:13.192" v="1772"/>
          <ac:picMkLst>
            <pc:docMk/>
            <pc:sldMk cId="3166014789" sldId="293"/>
            <ac:picMk id="10" creationId="{A2EB72BB-1588-A876-E645-FA96D36AEE4C}"/>
          </ac:picMkLst>
        </pc:picChg>
        <pc:picChg chg="add mod modCrop">
          <ac:chgData name="Nor Khairun Aqila Binti Jesmen" userId="c1d6ee6b-79f9-4ffe-bdc1-e1211f620539" providerId="ADAL" clId="{75491E67-2C83-413D-BF75-874768407DC2}" dt="2023-09-21T08:16:37.313" v="1805" actId="732"/>
          <ac:picMkLst>
            <pc:docMk/>
            <pc:sldMk cId="3166014789" sldId="293"/>
            <ac:picMk id="11" creationId="{D1DD1CAE-1F9A-2F6E-67C5-5C1B36E9E6AB}"/>
          </ac:picMkLst>
        </pc:picChg>
      </pc:sldChg>
      <pc:sldChg chg="addSp delSp modSp add mod ord">
        <pc:chgData name="Nor Khairun Aqila Binti Jesmen" userId="c1d6ee6b-79f9-4ffe-bdc1-e1211f620539" providerId="ADAL" clId="{75491E67-2C83-413D-BF75-874768407DC2}" dt="2023-09-21T08:16:43.035" v="1807"/>
        <pc:sldMkLst>
          <pc:docMk/>
          <pc:sldMk cId="963276699" sldId="294"/>
        </pc:sldMkLst>
        <pc:spChg chg="mod">
          <ac:chgData name="Nor Khairun Aqila Binti Jesmen" userId="c1d6ee6b-79f9-4ffe-bdc1-e1211f620539" providerId="ADAL" clId="{75491E67-2C83-413D-BF75-874768407DC2}" dt="2023-09-21T02:13:39.113" v="235" actId="20577"/>
          <ac:spMkLst>
            <pc:docMk/>
            <pc:sldMk cId="963276699" sldId="294"/>
            <ac:spMk id="2" creationId="{E88CA076-C791-E6A3-C218-4F4E02614914}"/>
          </ac:spMkLst>
        </pc:spChg>
        <pc:spChg chg="add mod ord">
          <ac:chgData name="Nor Khairun Aqila Binti Jesmen" userId="c1d6ee6b-79f9-4ffe-bdc1-e1211f620539" providerId="ADAL" clId="{75491E67-2C83-413D-BF75-874768407DC2}" dt="2023-09-21T08:14:27.425" v="1776" actId="166"/>
          <ac:spMkLst>
            <pc:docMk/>
            <pc:sldMk cId="963276699" sldId="294"/>
            <ac:spMk id="7" creationId="{41867747-3BE6-0710-6B7D-6FC58F26504E}"/>
          </ac:spMkLst>
        </pc:spChg>
        <pc:spChg chg="add mod">
          <ac:chgData name="Nor Khairun Aqila Binti Jesmen" userId="c1d6ee6b-79f9-4ffe-bdc1-e1211f620539" providerId="ADAL" clId="{75491E67-2C83-413D-BF75-874768407DC2}" dt="2023-09-21T06:40:04.879" v="1356" actId="1076"/>
          <ac:spMkLst>
            <pc:docMk/>
            <pc:sldMk cId="963276699" sldId="294"/>
            <ac:spMk id="8" creationId="{C7E29AA3-2720-267B-5B92-B6B29E91F3BE}"/>
          </ac:spMkLst>
        </pc:spChg>
        <pc:spChg chg="add del mod">
          <ac:chgData name="Nor Khairun Aqila Binti Jesmen" userId="c1d6ee6b-79f9-4ffe-bdc1-e1211f620539" providerId="ADAL" clId="{75491E67-2C83-413D-BF75-874768407DC2}" dt="2023-09-21T06:40:02.687" v="1355"/>
          <ac:spMkLst>
            <pc:docMk/>
            <pc:sldMk cId="963276699" sldId="294"/>
            <ac:spMk id="18" creationId="{5DE8C0CA-EC12-0056-18CA-0C6E1BEE1A47}"/>
          </ac:spMkLst>
        </pc:spChg>
        <pc:spChg chg="add del mod">
          <ac:chgData name="Nor Khairun Aqila Binti Jesmen" userId="c1d6ee6b-79f9-4ffe-bdc1-e1211f620539" providerId="ADAL" clId="{75491E67-2C83-413D-BF75-874768407DC2}" dt="2023-09-21T08:14:30.425" v="1777" actId="478"/>
          <ac:spMkLst>
            <pc:docMk/>
            <pc:sldMk cId="963276699" sldId="294"/>
            <ac:spMk id="21" creationId="{C68C80B1-F2B1-8EBB-563F-E95654EE2E02}"/>
          </ac:spMkLst>
        </pc:spChg>
        <pc:picChg chg="add mod">
          <ac:chgData name="Nor Khairun Aqila Binti Jesmen" userId="c1d6ee6b-79f9-4ffe-bdc1-e1211f620539" providerId="ADAL" clId="{75491E67-2C83-413D-BF75-874768407DC2}" dt="2023-09-21T06:05:58.413" v="869" actId="1076"/>
          <ac:picMkLst>
            <pc:docMk/>
            <pc:sldMk cId="963276699" sldId="294"/>
            <ac:picMk id="5" creationId="{94DA7FED-267E-EFC9-20E3-3141844770DE}"/>
          </ac:picMkLst>
        </pc:picChg>
        <pc:picChg chg="add mod">
          <ac:chgData name="Nor Khairun Aqila Binti Jesmen" userId="c1d6ee6b-79f9-4ffe-bdc1-e1211f620539" providerId="ADAL" clId="{75491E67-2C83-413D-BF75-874768407DC2}" dt="2023-09-21T06:06:02.425" v="872" actId="1076"/>
          <ac:picMkLst>
            <pc:docMk/>
            <pc:sldMk cId="963276699" sldId="294"/>
            <ac:picMk id="6" creationId="{334F8C4A-3C5C-A6D5-6E04-E16A7D4084DA}"/>
          </ac:picMkLst>
        </pc:picChg>
        <pc:picChg chg="add del mod">
          <ac:chgData name="Nor Khairun Aqila Binti Jesmen" userId="c1d6ee6b-79f9-4ffe-bdc1-e1211f620539" providerId="ADAL" clId="{75491E67-2C83-413D-BF75-874768407DC2}" dt="2023-09-21T06:40:02.687" v="1355"/>
          <ac:picMkLst>
            <pc:docMk/>
            <pc:sldMk cId="963276699" sldId="294"/>
            <ac:picMk id="17" creationId="{988CA9A8-6E85-53FA-9238-E558B330716E}"/>
          </ac:picMkLst>
        </pc:picChg>
        <pc:picChg chg="add del mod">
          <ac:chgData name="Nor Khairun Aqila Binti Jesmen" userId="c1d6ee6b-79f9-4ffe-bdc1-e1211f620539" providerId="ADAL" clId="{75491E67-2C83-413D-BF75-874768407DC2}" dt="2023-09-21T08:14:30.425" v="1777" actId="478"/>
          <ac:picMkLst>
            <pc:docMk/>
            <pc:sldMk cId="963276699" sldId="294"/>
            <ac:picMk id="20" creationId="{3637C5DD-293C-0B94-F53D-3633EDB36C1A}"/>
          </ac:picMkLst>
        </pc:picChg>
        <pc:picChg chg="add mod">
          <ac:chgData name="Nor Khairun Aqila Binti Jesmen" userId="c1d6ee6b-79f9-4ffe-bdc1-e1211f620539" providerId="ADAL" clId="{75491E67-2C83-413D-BF75-874768407DC2}" dt="2023-09-21T08:14:23.210" v="1775"/>
          <ac:picMkLst>
            <pc:docMk/>
            <pc:sldMk cId="963276699" sldId="294"/>
            <ac:picMk id="22" creationId="{CADEDBDC-201A-188B-3A54-4D9517DB8277}"/>
          </ac:picMkLst>
        </pc:picChg>
        <pc:picChg chg="add mod">
          <ac:chgData name="Nor Khairun Aqila Binti Jesmen" userId="c1d6ee6b-79f9-4ffe-bdc1-e1211f620539" providerId="ADAL" clId="{75491E67-2C83-413D-BF75-874768407DC2}" dt="2023-09-21T08:16:43.035" v="1807"/>
          <ac:picMkLst>
            <pc:docMk/>
            <pc:sldMk cId="963276699" sldId="294"/>
            <ac:picMk id="23" creationId="{D6ACAFC2-3050-1430-FC4D-F3D0F7302CAE}"/>
          </ac:picMkLst>
        </pc:picChg>
        <pc:cxnChg chg="add mod">
          <ac:chgData name="Nor Khairun Aqila Binti Jesmen" userId="c1d6ee6b-79f9-4ffe-bdc1-e1211f620539" providerId="ADAL" clId="{75491E67-2C83-413D-BF75-874768407DC2}" dt="2023-09-21T06:40:04.879" v="1356" actId="1076"/>
          <ac:cxnSpMkLst>
            <pc:docMk/>
            <pc:sldMk cId="963276699" sldId="294"/>
            <ac:cxnSpMk id="9" creationId="{37B3F6C7-C763-336D-C127-EE8B0C9D5B0D}"/>
          </ac:cxnSpMkLst>
        </pc:cxnChg>
      </pc:sldChg>
      <pc:sldChg chg="addSp delSp modSp add mod">
        <pc:chgData name="Nor Khairun Aqila Binti Jesmen" userId="c1d6ee6b-79f9-4ffe-bdc1-e1211f620539" providerId="ADAL" clId="{75491E67-2C83-413D-BF75-874768407DC2}" dt="2023-09-21T08:16:41.007" v="1806"/>
        <pc:sldMkLst>
          <pc:docMk/>
          <pc:sldMk cId="1551151830" sldId="295"/>
        </pc:sldMkLst>
        <pc:spChg chg="mod">
          <ac:chgData name="Nor Khairun Aqila Binti Jesmen" userId="c1d6ee6b-79f9-4ffe-bdc1-e1211f620539" providerId="ADAL" clId="{75491E67-2C83-413D-BF75-874768407DC2}" dt="2023-09-21T02:13:12.315" v="201" actId="20577"/>
          <ac:spMkLst>
            <pc:docMk/>
            <pc:sldMk cId="1551151830" sldId="295"/>
            <ac:spMk id="2" creationId="{E88CA076-C791-E6A3-C218-4F4E02614914}"/>
          </ac:spMkLst>
        </pc:spChg>
        <pc:spChg chg="add mod">
          <ac:chgData name="Nor Khairun Aqila Binti Jesmen" userId="c1d6ee6b-79f9-4ffe-bdc1-e1211f620539" providerId="ADAL" clId="{75491E67-2C83-413D-BF75-874768407DC2}" dt="2023-09-21T06:04:28.827" v="795" actId="1076"/>
          <ac:spMkLst>
            <pc:docMk/>
            <pc:sldMk cId="1551151830" sldId="295"/>
            <ac:spMk id="7" creationId="{1B591041-88C9-1693-9DBB-43008390A9DF}"/>
          </ac:spMkLst>
        </pc:spChg>
        <pc:spChg chg="add mod">
          <ac:chgData name="Nor Khairun Aqila Binti Jesmen" userId="c1d6ee6b-79f9-4ffe-bdc1-e1211f620539" providerId="ADAL" clId="{75491E67-2C83-413D-BF75-874768407DC2}" dt="2023-09-21T06:39:55.159" v="1352" actId="1076"/>
          <ac:spMkLst>
            <pc:docMk/>
            <pc:sldMk cId="1551151830" sldId="295"/>
            <ac:spMk id="8" creationId="{E1DD287B-EA90-EB93-A8B4-162F08B6F552}"/>
          </ac:spMkLst>
        </pc:spChg>
        <pc:spChg chg="add del mod">
          <ac:chgData name="Nor Khairun Aqila Binti Jesmen" userId="c1d6ee6b-79f9-4ffe-bdc1-e1211f620539" providerId="ADAL" clId="{75491E67-2C83-413D-BF75-874768407DC2}" dt="2023-09-21T08:13:58.083" v="1769" actId="478"/>
          <ac:spMkLst>
            <pc:docMk/>
            <pc:sldMk cId="1551151830" sldId="295"/>
            <ac:spMk id="13" creationId="{DBF7D1B5-A798-D49E-62F6-77E2C30802BB}"/>
          </ac:spMkLst>
        </pc:spChg>
        <pc:picChg chg="add mod">
          <ac:chgData name="Nor Khairun Aqila Binti Jesmen" userId="c1d6ee6b-79f9-4ffe-bdc1-e1211f620539" providerId="ADAL" clId="{75491E67-2C83-413D-BF75-874768407DC2}" dt="2023-09-21T02:13:06.336" v="182"/>
          <ac:picMkLst>
            <pc:docMk/>
            <pc:sldMk cId="1551151830" sldId="295"/>
            <ac:picMk id="5" creationId="{74DE637B-7203-2395-FEAD-DD6ED2D1ED3C}"/>
          </ac:picMkLst>
        </pc:picChg>
        <pc:picChg chg="add mod">
          <ac:chgData name="Nor Khairun Aqila Binti Jesmen" userId="c1d6ee6b-79f9-4ffe-bdc1-e1211f620539" providerId="ADAL" clId="{75491E67-2C83-413D-BF75-874768407DC2}" dt="2023-09-21T04:48:02.468" v="615"/>
          <ac:picMkLst>
            <pc:docMk/>
            <pc:sldMk cId="1551151830" sldId="295"/>
            <ac:picMk id="6" creationId="{68F9AE30-536C-1C44-E70C-4F3C627C9A71}"/>
          </ac:picMkLst>
        </pc:picChg>
        <pc:picChg chg="add del mod">
          <ac:chgData name="Nor Khairun Aqila Binti Jesmen" userId="c1d6ee6b-79f9-4ffe-bdc1-e1211f620539" providerId="ADAL" clId="{75491E67-2C83-413D-BF75-874768407DC2}" dt="2023-09-21T08:14:05.980" v="1771" actId="1076"/>
          <ac:picMkLst>
            <pc:docMk/>
            <pc:sldMk cId="1551151830" sldId="295"/>
            <ac:picMk id="12" creationId="{52BDB8D4-B9D0-AE0D-63C7-8F402791ECE1}"/>
          </ac:picMkLst>
        </pc:picChg>
        <pc:picChg chg="add mod">
          <ac:chgData name="Nor Khairun Aqila Binti Jesmen" userId="c1d6ee6b-79f9-4ffe-bdc1-e1211f620539" providerId="ADAL" clId="{75491E67-2C83-413D-BF75-874768407DC2}" dt="2023-09-21T08:16:41.007" v="1806"/>
          <ac:picMkLst>
            <pc:docMk/>
            <pc:sldMk cId="1551151830" sldId="295"/>
            <ac:picMk id="16" creationId="{4FC11675-0A3A-75C3-DBAD-9AA67ABA77F1}"/>
          </ac:picMkLst>
        </pc:picChg>
        <pc:cxnChg chg="add mod">
          <ac:chgData name="Nor Khairun Aqila Binti Jesmen" userId="c1d6ee6b-79f9-4ffe-bdc1-e1211f620539" providerId="ADAL" clId="{75491E67-2C83-413D-BF75-874768407DC2}" dt="2023-09-21T06:39:55.159" v="1352" actId="1076"/>
          <ac:cxnSpMkLst>
            <pc:docMk/>
            <pc:sldMk cId="1551151830" sldId="295"/>
            <ac:cxnSpMk id="9" creationId="{62729898-B0BE-98BB-D67C-62321131CAFD}"/>
          </ac:cxnSpMkLst>
        </pc:cxnChg>
      </pc:sldChg>
      <pc:sldChg chg="addSp delSp modSp add mod modClrScheme chgLayout">
        <pc:chgData name="Nor Khairun Aqila Binti Jesmen" userId="c1d6ee6b-79f9-4ffe-bdc1-e1211f620539" providerId="ADAL" clId="{75491E67-2C83-413D-BF75-874768407DC2}" dt="2023-09-21T03:43:31.321" v="543" actId="20577"/>
        <pc:sldMkLst>
          <pc:docMk/>
          <pc:sldMk cId="1152949207" sldId="296"/>
        </pc:sldMkLst>
        <pc:spChg chg="del mod">
          <ac:chgData name="Nor Khairun Aqila Binti Jesmen" userId="c1d6ee6b-79f9-4ffe-bdc1-e1211f620539" providerId="ADAL" clId="{75491E67-2C83-413D-BF75-874768407DC2}" dt="2023-09-21T03:43:21.221" v="509" actId="478"/>
          <ac:spMkLst>
            <pc:docMk/>
            <pc:sldMk cId="1152949207" sldId="296"/>
            <ac:spMk id="2" creationId="{E88CA076-C791-E6A3-C218-4F4E02614914}"/>
          </ac:spMkLst>
        </pc:spChg>
        <pc:spChg chg="del mod">
          <ac:chgData name="Nor Khairun Aqila Binti Jesmen" userId="c1d6ee6b-79f9-4ffe-bdc1-e1211f620539" providerId="ADAL" clId="{75491E67-2C83-413D-BF75-874768407DC2}" dt="2023-09-21T03:43:21.221" v="509" actId="478"/>
          <ac:spMkLst>
            <pc:docMk/>
            <pc:sldMk cId="1152949207" sldId="296"/>
            <ac:spMk id="3" creationId="{9D642C28-4D6E-0CD5-B3B3-FB288B975858}"/>
          </ac:spMkLst>
        </pc:spChg>
        <pc:spChg chg="del mod">
          <ac:chgData name="Nor Khairun Aqila Binti Jesmen" userId="c1d6ee6b-79f9-4ffe-bdc1-e1211f620539" providerId="ADAL" clId="{75491E67-2C83-413D-BF75-874768407DC2}" dt="2023-09-21T03:43:21.221" v="509" actId="478"/>
          <ac:spMkLst>
            <pc:docMk/>
            <pc:sldMk cId="1152949207" sldId="296"/>
            <ac:spMk id="4" creationId="{764E26F8-36D3-C7ED-948D-49FC64125469}"/>
          </ac:spMkLst>
        </pc:spChg>
        <pc:spChg chg="add mod ord">
          <ac:chgData name="Nor Khairun Aqila Binti Jesmen" userId="c1d6ee6b-79f9-4ffe-bdc1-e1211f620539" providerId="ADAL" clId="{75491E67-2C83-413D-BF75-874768407DC2}" dt="2023-09-21T03:43:31.321" v="543" actId="20577"/>
          <ac:spMkLst>
            <pc:docMk/>
            <pc:sldMk cId="1152949207" sldId="296"/>
            <ac:spMk id="23" creationId="{6ED2A370-C905-D856-9309-76AE24532FC5}"/>
          </ac:spMkLst>
        </pc:spChg>
        <pc:picChg chg="del">
          <ac:chgData name="Nor Khairun Aqila Binti Jesmen" userId="c1d6ee6b-79f9-4ffe-bdc1-e1211f620539" providerId="ADAL" clId="{75491E67-2C83-413D-BF75-874768407DC2}" dt="2023-09-21T02:15:23.141" v="270" actId="478"/>
          <ac:picMkLst>
            <pc:docMk/>
            <pc:sldMk cId="1152949207" sldId="296"/>
            <ac:picMk id="5" creationId="{E28FF870-C78B-6454-4701-6D4873126719}"/>
          </ac:picMkLst>
        </pc:picChg>
        <pc:picChg chg="add del mod modCrop">
          <ac:chgData name="Nor Khairun Aqila Binti Jesmen" userId="c1d6ee6b-79f9-4ffe-bdc1-e1211f620539" providerId="ADAL" clId="{75491E67-2C83-413D-BF75-874768407DC2}" dt="2023-09-21T03:34:23.041" v="346" actId="21"/>
          <ac:picMkLst>
            <pc:docMk/>
            <pc:sldMk cId="1152949207" sldId="296"/>
            <ac:picMk id="6" creationId="{49EA55B3-8B39-FDF6-CCEA-51ED49C0C09B}"/>
          </ac:picMkLst>
        </pc:picChg>
        <pc:picChg chg="add del mod">
          <ac:chgData name="Nor Khairun Aqila Binti Jesmen" userId="c1d6ee6b-79f9-4ffe-bdc1-e1211f620539" providerId="ADAL" clId="{75491E67-2C83-413D-BF75-874768407DC2}" dt="2023-09-21T03:34:23.041" v="346" actId="21"/>
          <ac:picMkLst>
            <pc:docMk/>
            <pc:sldMk cId="1152949207" sldId="296"/>
            <ac:picMk id="7" creationId="{239C393C-464E-A6F2-FFB0-D226A892D24C}"/>
          </ac:picMkLst>
        </pc:picChg>
        <pc:picChg chg="add del mod">
          <ac:chgData name="Nor Khairun Aqila Binti Jesmen" userId="c1d6ee6b-79f9-4ffe-bdc1-e1211f620539" providerId="ADAL" clId="{75491E67-2C83-413D-BF75-874768407DC2}" dt="2023-09-21T03:34:23.041" v="346" actId="21"/>
          <ac:picMkLst>
            <pc:docMk/>
            <pc:sldMk cId="1152949207" sldId="296"/>
            <ac:picMk id="8" creationId="{DB239060-043B-45C2-CA86-7546330D6148}"/>
          </ac:picMkLst>
        </pc:picChg>
        <pc:picChg chg="add del mod">
          <ac:chgData name="Nor Khairun Aqila Binti Jesmen" userId="c1d6ee6b-79f9-4ffe-bdc1-e1211f620539" providerId="ADAL" clId="{75491E67-2C83-413D-BF75-874768407DC2}" dt="2023-09-21T03:34:23.041" v="346" actId="21"/>
          <ac:picMkLst>
            <pc:docMk/>
            <pc:sldMk cId="1152949207" sldId="296"/>
            <ac:picMk id="9" creationId="{69313E31-E75B-C98E-910B-C32340CA47C6}"/>
          </ac:picMkLst>
        </pc:picChg>
        <pc:picChg chg="add del mod">
          <ac:chgData name="Nor Khairun Aqila Binti Jesmen" userId="c1d6ee6b-79f9-4ffe-bdc1-e1211f620539" providerId="ADAL" clId="{75491E67-2C83-413D-BF75-874768407DC2}" dt="2023-09-21T03:34:23.041" v="346" actId="21"/>
          <ac:picMkLst>
            <pc:docMk/>
            <pc:sldMk cId="1152949207" sldId="296"/>
            <ac:picMk id="10" creationId="{404C555D-8D4E-DDDF-41FC-FE66C56EAB7C}"/>
          </ac:picMkLst>
        </pc:picChg>
        <pc:picChg chg="add del mod">
          <ac:chgData name="Nor Khairun Aqila Binti Jesmen" userId="c1d6ee6b-79f9-4ffe-bdc1-e1211f620539" providerId="ADAL" clId="{75491E67-2C83-413D-BF75-874768407DC2}" dt="2023-09-21T03:41:19.195" v="493" actId="21"/>
          <ac:picMkLst>
            <pc:docMk/>
            <pc:sldMk cId="1152949207" sldId="296"/>
            <ac:picMk id="12" creationId="{52F82042-6C8C-2B5D-3998-B042EC55B05F}"/>
          </ac:picMkLst>
        </pc:picChg>
        <pc:picChg chg="add del mod">
          <ac:chgData name="Nor Khairun Aqila Binti Jesmen" userId="c1d6ee6b-79f9-4ffe-bdc1-e1211f620539" providerId="ADAL" clId="{75491E67-2C83-413D-BF75-874768407DC2}" dt="2023-09-21T03:41:19.195" v="493" actId="21"/>
          <ac:picMkLst>
            <pc:docMk/>
            <pc:sldMk cId="1152949207" sldId="296"/>
            <ac:picMk id="14" creationId="{3B2D9308-DD59-49E0-5073-A2E0B589E1A6}"/>
          </ac:picMkLst>
        </pc:picChg>
        <pc:picChg chg="add del mod">
          <ac:chgData name="Nor Khairun Aqila Binti Jesmen" userId="c1d6ee6b-79f9-4ffe-bdc1-e1211f620539" providerId="ADAL" clId="{75491E67-2C83-413D-BF75-874768407DC2}" dt="2023-09-21T03:41:19.195" v="493" actId="21"/>
          <ac:picMkLst>
            <pc:docMk/>
            <pc:sldMk cId="1152949207" sldId="296"/>
            <ac:picMk id="16" creationId="{9B91DC6F-F5DA-E4F5-CD30-13582B10B101}"/>
          </ac:picMkLst>
        </pc:picChg>
        <pc:picChg chg="add del mod">
          <ac:chgData name="Nor Khairun Aqila Binti Jesmen" userId="c1d6ee6b-79f9-4ffe-bdc1-e1211f620539" providerId="ADAL" clId="{75491E67-2C83-413D-BF75-874768407DC2}" dt="2023-09-21T03:41:19.195" v="493" actId="21"/>
          <ac:picMkLst>
            <pc:docMk/>
            <pc:sldMk cId="1152949207" sldId="296"/>
            <ac:picMk id="18" creationId="{3DBAFE89-B44E-BA3C-290C-865D5611063B}"/>
          </ac:picMkLst>
        </pc:picChg>
        <pc:picChg chg="add del mod">
          <ac:chgData name="Nor Khairun Aqila Binti Jesmen" userId="c1d6ee6b-79f9-4ffe-bdc1-e1211f620539" providerId="ADAL" clId="{75491E67-2C83-413D-BF75-874768407DC2}" dt="2023-09-21T03:41:19.195" v="493" actId="21"/>
          <ac:picMkLst>
            <pc:docMk/>
            <pc:sldMk cId="1152949207" sldId="296"/>
            <ac:picMk id="20" creationId="{1612E22C-2EC3-511A-CCA6-6E3EAFDA5CB9}"/>
          </ac:picMkLst>
        </pc:picChg>
        <pc:picChg chg="add del mod">
          <ac:chgData name="Nor Khairun Aqila Binti Jesmen" userId="c1d6ee6b-79f9-4ffe-bdc1-e1211f620539" providerId="ADAL" clId="{75491E67-2C83-413D-BF75-874768407DC2}" dt="2023-09-21T03:41:19.195" v="493" actId="21"/>
          <ac:picMkLst>
            <pc:docMk/>
            <pc:sldMk cId="1152949207" sldId="296"/>
            <ac:picMk id="22" creationId="{FBA5E399-7377-7FC9-A1BC-88EFB4C1E703}"/>
          </ac:picMkLst>
        </pc:picChg>
      </pc:sldChg>
      <pc:sldChg chg="new del">
        <pc:chgData name="Nor Khairun Aqila Binti Jesmen" userId="c1d6ee6b-79f9-4ffe-bdc1-e1211f620539" providerId="ADAL" clId="{75491E67-2C83-413D-BF75-874768407DC2}" dt="2023-09-21T03:34:01.824" v="341" actId="47"/>
        <pc:sldMkLst>
          <pc:docMk/>
          <pc:sldMk cId="3745682123" sldId="297"/>
        </pc:sldMkLst>
      </pc:sldChg>
      <pc:sldChg chg="addSp delSp modSp add mod">
        <pc:chgData name="Nor Khairun Aqila Binti Jesmen" userId="c1d6ee6b-79f9-4ffe-bdc1-e1211f620539" providerId="ADAL" clId="{75491E67-2C83-413D-BF75-874768407DC2}" dt="2023-09-21T04:48:34.988" v="630" actId="1076"/>
        <pc:sldMkLst>
          <pc:docMk/>
          <pc:sldMk cId="1608069223" sldId="298"/>
        </pc:sldMkLst>
        <pc:picChg chg="add del mod">
          <ac:chgData name="Nor Khairun Aqila Binti Jesmen" userId="c1d6ee6b-79f9-4ffe-bdc1-e1211f620539" providerId="ADAL" clId="{75491E67-2C83-413D-BF75-874768407DC2}" dt="2023-09-21T04:48:18.568" v="625" actId="21"/>
          <ac:picMkLst>
            <pc:docMk/>
            <pc:sldMk cId="1608069223" sldId="298"/>
            <ac:picMk id="7" creationId="{51787860-8535-7D3C-6C4A-54681D3CF9C6}"/>
          </ac:picMkLst>
        </pc:picChg>
        <pc:picChg chg="add mod ord">
          <ac:chgData name="Nor Khairun Aqila Binti Jesmen" userId="c1d6ee6b-79f9-4ffe-bdc1-e1211f620539" providerId="ADAL" clId="{75491E67-2C83-413D-BF75-874768407DC2}" dt="2023-09-21T04:48:34.988" v="630" actId="1076"/>
          <ac:picMkLst>
            <pc:docMk/>
            <pc:sldMk cId="1608069223" sldId="298"/>
            <ac:picMk id="9" creationId="{FC89C629-87DE-DB96-34E1-3D27359F6DD9}"/>
          </ac:picMkLst>
        </pc:picChg>
        <pc:picChg chg="add del mod">
          <ac:chgData name="Nor Khairun Aqila Binti Jesmen" userId="c1d6ee6b-79f9-4ffe-bdc1-e1211f620539" providerId="ADAL" clId="{75491E67-2C83-413D-BF75-874768407DC2}" dt="2023-09-21T04:48:05.050" v="616" actId="21"/>
          <ac:picMkLst>
            <pc:docMk/>
            <pc:sldMk cId="1608069223" sldId="298"/>
            <ac:picMk id="11" creationId="{F3E00250-8DD1-626E-6765-29DF769C4C9D}"/>
          </ac:picMkLst>
        </pc:picChg>
        <pc:picChg chg="add del mod">
          <ac:chgData name="Nor Khairun Aqila Binti Jesmen" userId="c1d6ee6b-79f9-4ffe-bdc1-e1211f620539" providerId="ADAL" clId="{75491E67-2C83-413D-BF75-874768407DC2}" dt="2023-09-21T04:48:00.273" v="614" actId="21"/>
          <ac:picMkLst>
            <pc:docMk/>
            <pc:sldMk cId="1608069223" sldId="298"/>
            <ac:picMk id="13" creationId="{700FB1FC-5BCE-C420-7E40-A86705FFC031}"/>
          </ac:picMkLst>
        </pc:picChg>
        <pc:picChg chg="add del mod">
          <ac:chgData name="Nor Khairun Aqila Binti Jesmen" userId="c1d6ee6b-79f9-4ffe-bdc1-e1211f620539" providerId="ADAL" clId="{75491E67-2C83-413D-BF75-874768407DC2}" dt="2023-09-21T04:47:54.973" v="612" actId="21"/>
          <ac:picMkLst>
            <pc:docMk/>
            <pc:sldMk cId="1608069223" sldId="298"/>
            <ac:picMk id="15" creationId="{20A9627C-7E57-6D53-F644-7502C91DCF4F}"/>
          </ac:picMkLst>
        </pc:picChg>
        <pc:picChg chg="add del mod">
          <ac:chgData name="Nor Khairun Aqila Binti Jesmen" userId="c1d6ee6b-79f9-4ffe-bdc1-e1211f620539" providerId="ADAL" clId="{75491E67-2C83-413D-BF75-874768407DC2}" dt="2023-09-21T04:47:50.475" v="610" actId="21"/>
          <ac:picMkLst>
            <pc:docMk/>
            <pc:sldMk cId="1608069223" sldId="298"/>
            <ac:picMk id="17" creationId="{E6541E62-6C7C-C221-1E97-E2E175170649}"/>
          </ac:picMkLst>
        </pc:picChg>
        <pc:picChg chg="add del mod">
          <ac:chgData name="Nor Khairun Aqila Binti Jesmen" userId="c1d6ee6b-79f9-4ffe-bdc1-e1211f620539" providerId="ADAL" clId="{75491E67-2C83-413D-BF75-874768407DC2}" dt="2023-09-21T04:47:49.090" v="609" actId="478"/>
          <ac:picMkLst>
            <pc:docMk/>
            <pc:sldMk cId="1608069223" sldId="298"/>
            <ac:picMk id="19" creationId="{39696C7F-73C8-43B9-C430-3449E69E5134}"/>
          </ac:picMkLst>
        </pc:picChg>
        <pc:picChg chg="add del mod">
          <ac:chgData name="Nor Khairun Aqila Binti Jesmen" userId="c1d6ee6b-79f9-4ffe-bdc1-e1211f620539" providerId="ADAL" clId="{75491E67-2C83-413D-BF75-874768407DC2}" dt="2023-09-21T04:47:47.821" v="608" actId="478"/>
          <ac:picMkLst>
            <pc:docMk/>
            <pc:sldMk cId="1608069223" sldId="298"/>
            <ac:picMk id="21" creationId="{B1671266-B077-B2E4-9767-D4367929F00E}"/>
          </ac:picMkLst>
        </pc:picChg>
        <pc:picChg chg="add del mod">
          <ac:chgData name="Nor Khairun Aqila Binti Jesmen" userId="c1d6ee6b-79f9-4ffe-bdc1-e1211f620539" providerId="ADAL" clId="{75491E67-2C83-413D-BF75-874768407DC2}" dt="2023-09-21T04:47:45.271" v="607" actId="478"/>
          <ac:picMkLst>
            <pc:docMk/>
            <pc:sldMk cId="1608069223" sldId="298"/>
            <ac:picMk id="23" creationId="{02A9FCDC-722C-5BC4-A407-E16171FC97CF}"/>
          </ac:picMkLst>
        </pc:picChg>
        <pc:picChg chg="add del mod">
          <ac:chgData name="Nor Khairun Aqila Binti Jesmen" userId="c1d6ee6b-79f9-4ffe-bdc1-e1211f620539" providerId="ADAL" clId="{75491E67-2C83-413D-BF75-874768407DC2}" dt="2023-09-21T04:47:32.281" v="603" actId="478"/>
          <ac:picMkLst>
            <pc:docMk/>
            <pc:sldMk cId="1608069223" sldId="298"/>
            <ac:picMk id="25" creationId="{0ECA0500-911F-522C-62A0-C448A2F3618C}"/>
          </ac:picMkLst>
        </pc:picChg>
        <pc:picChg chg="add del mod">
          <ac:chgData name="Nor Khairun Aqila Binti Jesmen" userId="c1d6ee6b-79f9-4ffe-bdc1-e1211f620539" providerId="ADAL" clId="{75491E67-2C83-413D-BF75-874768407DC2}" dt="2023-09-21T04:47:11.417" v="599" actId="21"/>
          <ac:picMkLst>
            <pc:docMk/>
            <pc:sldMk cId="1608069223" sldId="298"/>
            <ac:picMk id="27" creationId="{6724FB38-0535-5A0B-9D30-EB62B54A0B13}"/>
          </ac:picMkLst>
        </pc:picChg>
        <pc:picChg chg="add del mod">
          <ac:chgData name="Nor Khairun Aqila Binti Jesmen" userId="c1d6ee6b-79f9-4ffe-bdc1-e1211f620539" providerId="ADAL" clId="{75491E67-2C83-413D-BF75-874768407DC2}" dt="2023-09-21T04:47:03.592" v="597" actId="21"/>
          <ac:picMkLst>
            <pc:docMk/>
            <pc:sldMk cId="1608069223" sldId="298"/>
            <ac:picMk id="29" creationId="{A7DA3346-5E41-6720-CEA5-04E230132344}"/>
          </ac:picMkLst>
        </pc:picChg>
        <pc:picChg chg="add del mod">
          <ac:chgData name="Nor Khairun Aqila Binti Jesmen" userId="c1d6ee6b-79f9-4ffe-bdc1-e1211f620539" providerId="ADAL" clId="{75491E67-2C83-413D-BF75-874768407DC2}" dt="2023-09-21T04:46:49.546" v="593" actId="21"/>
          <ac:picMkLst>
            <pc:docMk/>
            <pc:sldMk cId="1608069223" sldId="298"/>
            <ac:picMk id="31" creationId="{D8970918-4A68-11F4-4944-3B98242BEC8C}"/>
          </ac:picMkLst>
        </pc:picChg>
        <pc:picChg chg="add del mod">
          <ac:chgData name="Nor Khairun Aqila Binti Jesmen" userId="c1d6ee6b-79f9-4ffe-bdc1-e1211f620539" providerId="ADAL" clId="{75491E67-2C83-413D-BF75-874768407DC2}" dt="2023-09-21T04:46:48.071" v="592" actId="478"/>
          <ac:picMkLst>
            <pc:docMk/>
            <pc:sldMk cId="1608069223" sldId="298"/>
            <ac:picMk id="33" creationId="{BDE0940B-8FAF-A129-394D-39E1DE7AD6FD}"/>
          </ac:picMkLst>
        </pc:picChg>
        <pc:picChg chg="add del mod">
          <ac:chgData name="Nor Khairun Aqila Binti Jesmen" userId="c1d6ee6b-79f9-4ffe-bdc1-e1211f620539" providerId="ADAL" clId="{75491E67-2C83-413D-BF75-874768407DC2}" dt="2023-09-21T04:46:37.852" v="590" actId="21"/>
          <ac:picMkLst>
            <pc:docMk/>
            <pc:sldMk cId="1608069223" sldId="298"/>
            <ac:picMk id="35" creationId="{20B100EF-ABC9-2092-4835-D751C6FAF4B2}"/>
          </ac:picMkLst>
        </pc:picChg>
        <pc:picChg chg="add del mod">
          <ac:chgData name="Nor Khairun Aqila Binti Jesmen" userId="c1d6ee6b-79f9-4ffe-bdc1-e1211f620539" providerId="ADAL" clId="{75491E67-2C83-413D-BF75-874768407DC2}" dt="2023-09-21T04:46:23.768" v="588" actId="21"/>
          <ac:picMkLst>
            <pc:docMk/>
            <pc:sldMk cId="1608069223" sldId="298"/>
            <ac:picMk id="37" creationId="{F6F8465A-FD87-0B12-A08F-647E3C30CEE8}"/>
          </ac:picMkLst>
        </pc:picChg>
        <pc:picChg chg="add del mod">
          <ac:chgData name="Nor Khairun Aqila Binti Jesmen" userId="c1d6ee6b-79f9-4ffe-bdc1-e1211f620539" providerId="ADAL" clId="{75491E67-2C83-413D-BF75-874768407DC2}" dt="2023-09-21T04:46:13.657" v="586" actId="21"/>
          <ac:picMkLst>
            <pc:docMk/>
            <pc:sldMk cId="1608069223" sldId="298"/>
            <ac:picMk id="39" creationId="{DB4CE159-FA85-5879-7C0C-ACF2E915C3AD}"/>
          </ac:picMkLst>
        </pc:picChg>
        <pc:picChg chg="add del mod">
          <ac:chgData name="Nor Khairun Aqila Binti Jesmen" userId="c1d6ee6b-79f9-4ffe-bdc1-e1211f620539" providerId="ADAL" clId="{75491E67-2C83-413D-BF75-874768407DC2}" dt="2023-09-21T04:46:02.796" v="584" actId="21"/>
          <ac:picMkLst>
            <pc:docMk/>
            <pc:sldMk cId="1608069223" sldId="298"/>
            <ac:picMk id="41" creationId="{D780ECA3-F102-6480-5B6B-124ED086C1EC}"/>
          </ac:picMkLst>
        </pc:picChg>
        <pc:picChg chg="add del mod">
          <ac:chgData name="Nor Khairun Aqila Binti Jesmen" userId="c1d6ee6b-79f9-4ffe-bdc1-e1211f620539" providerId="ADAL" clId="{75491E67-2C83-413D-BF75-874768407DC2}" dt="2023-09-21T04:45:51.012" v="582" actId="21"/>
          <ac:picMkLst>
            <pc:docMk/>
            <pc:sldMk cId="1608069223" sldId="298"/>
            <ac:picMk id="43" creationId="{8D989C83-74C5-428F-1E65-54F32CCFDA76}"/>
          </ac:picMkLst>
        </pc:picChg>
      </pc:sldChg>
      <pc:sldChg chg="addSp delSp modSp add mod">
        <pc:chgData name="Nor Khairun Aqila Binti Jesmen" userId="c1d6ee6b-79f9-4ffe-bdc1-e1211f620539" providerId="ADAL" clId="{75491E67-2C83-413D-BF75-874768407DC2}" dt="2023-09-21T03:42:08.137" v="506" actId="21"/>
        <pc:sldMkLst>
          <pc:docMk/>
          <pc:sldMk cId="2965608761" sldId="299"/>
        </pc:sldMkLst>
        <pc:spChg chg="mod">
          <ac:chgData name="Nor Khairun Aqila Binti Jesmen" userId="c1d6ee6b-79f9-4ffe-bdc1-e1211f620539" providerId="ADAL" clId="{75491E67-2C83-413D-BF75-874768407DC2}" dt="2023-09-21T03:36:35.232" v="449" actId="20577"/>
          <ac:spMkLst>
            <pc:docMk/>
            <pc:sldMk cId="2965608761" sldId="299"/>
            <ac:spMk id="2" creationId="{E88CA076-C791-E6A3-C218-4F4E02614914}"/>
          </ac:spMkLst>
        </pc:spChg>
        <pc:picChg chg="del">
          <ac:chgData name="Nor Khairun Aqila Binti Jesmen" userId="c1d6ee6b-79f9-4ffe-bdc1-e1211f620539" providerId="ADAL" clId="{75491E67-2C83-413D-BF75-874768407DC2}" dt="2023-09-21T03:34:43.894" v="351" actId="478"/>
          <ac:picMkLst>
            <pc:docMk/>
            <pc:sldMk cId="2965608761" sldId="299"/>
            <ac:picMk id="5" creationId="{E28FF870-C78B-6454-4701-6D4873126719}"/>
          </ac:picMkLst>
        </pc:picChg>
        <pc:picChg chg="del">
          <ac:chgData name="Nor Khairun Aqila Binti Jesmen" userId="c1d6ee6b-79f9-4ffe-bdc1-e1211f620539" providerId="ADAL" clId="{75491E67-2C83-413D-BF75-874768407DC2}" dt="2023-09-21T03:34:43.894" v="351" actId="478"/>
          <ac:picMkLst>
            <pc:docMk/>
            <pc:sldMk cId="2965608761" sldId="299"/>
            <ac:picMk id="6" creationId="{4DB97D90-C08E-6CD8-3619-41834EEEB8FC}"/>
          </ac:picMkLst>
        </pc:picChg>
        <pc:picChg chg="add del mod">
          <ac:chgData name="Nor Khairun Aqila Binti Jesmen" userId="c1d6ee6b-79f9-4ffe-bdc1-e1211f620539" providerId="ADAL" clId="{75491E67-2C83-413D-BF75-874768407DC2}" dt="2023-09-21T03:36:42.651" v="451" actId="478"/>
          <ac:picMkLst>
            <pc:docMk/>
            <pc:sldMk cId="2965608761" sldId="299"/>
            <ac:picMk id="7" creationId="{F8B08503-B158-8920-385E-D84B4F5CE9AE}"/>
          </ac:picMkLst>
        </pc:picChg>
        <pc:picChg chg="del">
          <ac:chgData name="Nor Khairun Aqila Binti Jesmen" userId="c1d6ee6b-79f9-4ffe-bdc1-e1211f620539" providerId="ADAL" clId="{75491E67-2C83-413D-BF75-874768407DC2}" dt="2023-09-21T03:34:43.894" v="351" actId="478"/>
          <ac:picMkLst>
            <pc:docMk/>
            <pc:sldMk cId="2965608761" sldId="299"/>
            <ac:picMk id="8" creationId="{6BC7A5F0-817E-1BAF-5E66-B9F8C60B1FAC}"/>
          </ac:picMkLst>
        </pc:picChg>
        <pc:picChg chg="del">
          <ac:chgData name="Nor Khairun Aqila Binti Jesmen" userId="c1d6ee6b-79f9-4ffe-bdc1-e1211f620539" providerId="ADAL" clId="{75491E67-2C83-413D-BF75-874768407DC2}" dt="2023-09-21T03:34:43.894" v="351" actId="478"/>
          <ac:picMkLst>
            <pc:docMk/>
            <pc:sldMk cId="2965608761" sldId="299"/>
            <ac:picMk id="9" creationId="{69B534B3-4E7F-3006-B0B9-B67C6F2AAEFB}"/>
          </ac:picMkLst>
        </pc:picChg>
        <pc:picChg chg="del">
          <ac:chgData name="Nor Khairun Aqila Binti Jesmen" userId="c1d6ee6b-79f9-4ffe-bdc1-e1211f620539" providerId="ADAL" clId="{75491E67-2C83-413D-BF75-874768407DC2}" dt="2023-09-21T03:34:43.894" v="351" actId="478"/>
          <ac:picMkLst>
            <pc:docMk/>
            <pc:sldMk cId="2965608761" sldId="299"/>
            <ac:picMk id="10" creationId="{89BCBE26-D2DE-37D8-4DCA-779EFFAA831C}"/>
          </ac:picMkLst>
        </pc:picChg>
        <pc:picChg chg="del">
          <ac:chgData name="Nor Khairun Aqila Binti Jesmen" userId="c1d6ee6b-79f9-4ffe-bdc1-e1211f620539" providerId="ADAL" clId="{75491E67-2C83-413D-BF75-874768407DC2}" dt="2023-09-21T03:34:43.894" v="351" actId="478"/>
          <ac:picMkLst>
            <pc:docMk/>
            <pc:sldMk cId="2965608761" sldId="299"/>
            <ac:picMk id="11" creationId="{F3CD1796-4B03-96BD-4BDF-67CAF8E85E18}"/>
          </ac:picMkLst>
        </pc:picChg>
        <pc:picChg chg="add mod">
          <ac:chgData name="Nor Khairun Aqila Binti Jesmen" userId="c1d6ee6b-79f9-4ffe-bdc1-e1211f620539" providerId="ADAL" clId="{75491E67-2C83-413D-BF75-874768407DC2}" dt="2023-09-21T03:36:43.253" v="452"/>
          <ac:picMkLst>
            <pc:docMk/>
            <pc:sldMk cId="2965608761" sldId="299"/>
            <ac:picMk id="12" creationId="{2D445EB2-59E8-135E-B31B-B0549A89BD4A}"/>
          </ac:picMkLst>
        </pc:picChg>
        <pc:picChg chg="add del mod">
          <ac:chgData name="Nor Khairun Aqila Binti Jesmen" userId="c1d6ee6b-79f9-4ffe-bdc1-e1211f620539" providerId="ADAL" clId="{75491E67-2C83-413D-BF75-874768407DC2}" dt="2023-09-21T03:37:42.627" v="461" actId="478"/>
          <ac:picMkLst>
            <pc:docMk/>
            <pc:sldMk cId="2965608761" sldId="299"/>
            <ac:picMk id="14" creationId="{22C7CC7A-D137-54B3-9590-F0CCE9E23332}"/>
          </ac:picMkLst>
        </pc:picChg>
        <pc:picChg chg="add mod">
          <ac:chgData name="Nor Khairun Aqila Binti Jesmen" userId="c1d6ee6b-79f9-4ffe-bdc1-e1211f620539" providerId="ADAL" clId="{75491E67-2C83-413D-BF75-874768407DC2}" dt="2023-09-21T03:41:33.733" v="497" actId="1076"/>
          <ac:picMkLst>
            <pc:docMk/>
            <pc:sldMk cId="2965608761" sldId="299"/>
            <ac:picMk id="15" creationId="{630E154E-D25E-0406-FECC-FC212455C8DE}"/>
          </ac:picMkLst>
        </pc:picChg>
        <pc:picChg chg="add del mod">
          <ac:chgData name="Nor Khairun Aqila Binti Jesmen" userId="c1d6ee6b-79f9-4ffe-bdc1-e1211f620539" providerId="ADAL" clId="{75491E67-2C83-413D-BF75-874768407DC2}" dt="2023-09-21T03:42:08.137" v="506" actId="21"/>
          <ac:picMkLst>
            <pc:docMk/>
            <pc:sldMk cId="2965608761" sldId="299"/>
            <ac:picMk id="16" creationId="{D2DF4103-98E4-9771-CEF3-BA3B5E522276}"/>
          </ac:picMkLst>
        </pc:picChg>
        <pc:picChg chg="add del mod">
          <ac:chgData name="Nor Khairun Aqila Binti Jesmen" userId="c1d6ee6b-79f9-4ffe-bdc1-e1211f620539" providerId="ADAL" clId="{75491E67-2C83-413D-BF75-874768407DC2}" dt="2023-09-21T03:42:00.839" v="504" actId="21"/>
          <ac:picMkLst>
            <pc:docMk/>
            <pc:sldMk cId="2965608761" sldId="299"/>
            <ac:picMk id="17" creationId="{6D01D612-4FB8-9078-8E07-59C9C15DAD4E}"/>
          </ac:picMkLst>
        </pc:picChg>
        <pc:picChg chg="add del mod">
          <ac:chgData name="Nor Khairun Aqila Binti Jesmen" userId="c1d6ee6b-79f9-4ffe-bdc1-e1211f620539" providerId="ADAL" clId="{75491E67-2C83-413D-BF75-874768407DC2}" dt="2023-09-21T03:41:53.766" v="502" actId="21"/>
          <ac:picMkLst>
            <pc:docMk/>
            <pc:sldMk cId="2965608761" sldId="299"/>
            <ac:picMk id="18" creationId="{43622F8D-3145-E18B-39FF-099EDA0AE617}"/>
          </ac:picMkLst>
        </pc:picChg>
        <pc:picChg chg="add del mod">
          <ac:chgData name="Nor Khairun Aqila Binti Jesmen" userId="c1d6ee6b-79f9-4ffe-bdc1-e1211f620539" providerId="ADAL" clId="{75491E67-2C83-413D-BF75-874768407DC2}" dt="2023-09-21T03:41:46.428" v="500" actId="21"/>
          <ac:picMkLst>
            <pc:docMk/>
            <pc:sldMk cId="2965608761" sldId="299"/>
            <ac:picMk id="19" creationId="{B9B514F5-6933-D8E0-808F-E53BFDB5B518}"/>
          </ac:picMkLst>
        </pc:picChg>
        <pc:picChg chg="add del mod">
          <ac:chgData name="Nor Khairun Aqila Binti Jesmen" userId="c1d6ee6b-79f9-4ffe-bdc1-e1211f620539" providerId="ADAL" clId="{75491E67-2C83-413D-BF75-874768407DC2}" dt="2023-09-21T03:41:38.210" v="498" actId="21"/>
          <ac:picMkLst>
            <pc:docMk/>
            <pc:sldMk cId="2965608761" sldId="299"/>
            <ac:picMk id="20" creationId="{7B8C703E-67F5-7E68-D7D1-446E0EF7ED34}"/>
          </ac:picMkLst>
        </pc:picChg>
      </pc:sldChg>
      <pc:sldChg chg="addSp delSp modSp add mod">
        <pc:chgData name="Nor Khairun Aqila Binti Jesmen" userId="c1d6ee6b-79f9-4ffe-bdc1-e1211f620539" providerId="ADAL" clId="{75491E67-2C83-413D-BF75-874768407DC2}" dt="2023-09-21T06:03:12.004" v="793" actId="313"/>
        <pc:sldMkLst>
          <pc:docMk/>
          <pc:sldMk cId="518513293" sldId="300"/>
        </pc:sldMkLst>
        <pc:spChg chg="mod">
          <ac:chgData name="Nor Khairun Aqila Binti Jesmen" userId="c1d6ee6b-79f9-4ffe-bdc1-e1211f620539" providerId="ADAL" clId="{75491E67-2C83-413D-BF75-874768407DC2}" dt="2023-09-21T03:35:41.880" v="401" actId="20577"/>
          <ac:spMkLst>
            <pc:docMk/>
            <pc:sldMk cId="518513293" sldId="300"/>
            <ac:spMk id="2" creationId="{E88CA076-C791-E6A3-C218-4F4E02614914}"/>
          </ac:spMkLst>
        </pc:spChg>
        <pc:spChg chg="add mod">
          <ac:chgData name="Nor Khairun Aqila Binti Jesmen" userId="c1d6ee6b-79f9-4ffe-bdc1-e1211f620539" providerId="ADAL" clId="{75491E67-2C83-413D-BF75-874768407DC2}" dt="2023-09-21T06:03:02.093" v="762" actId="1076"/>
          <ac:spMkLst>
            <pc:docMk/>
            <pc:sldMk cId="518513293" sldId="300"/>
            <ac:spMk id="8" creationId="{5EDC303B-B4A2-B0AA-4512-C3F62EA2459E}"/>
          </ac:spMkLst>
        </pc:spChg>
        <pc:spChg chg="add mod">
          <ac:chgData name="Nor Khairun Aqila Binti Jesmen" userId="c1d6ee6b-79f9-4ffe-bdc1-e1211f620539" providerId="ADAL" clId="{75491E67-2C83-413D-BF75-874768407DC2}" dt="2023-09-21T06:03:12.004" v="793" actId="313"/>
          <ac:spMkLst>
            <pc:docMk/>
            <pc:sldMk cId="518513293" sldId="300"/>
            <ac:spMk id="9" creationId="{079E2276-D176-FCE8-416D-9FBE89CDADE6}"/>
          </ac:spMkLst>
        </pc:spChg>
        <pc:picChg chg="add mod">
          <ac:chgData name="Nor Khairun Aqila Binti Jesmen" userId="c1d6ee6b-79f9-4ffe-bdc1-e1211f620539" providerId="ADAL" clId="{75491E67-2C83-413D-BF75-874768407DC2}" dt="2023-09-21T03:35:36.113" v="394"/>
          <ac:picMkLst>
            <pc:docMk/>
            <pc:sldMk cId="518513293" sldId="300"/>
            <ac:picMk id="5" creationId="{72595588-9E5E-CCD5-E3F3-A653FD3D52FC}"/>
          </ac:picMkLst>
        </pc:picChg>
        <pc:picChg chg="add mod">
          <ac:chgData name="Nor Khairun Aqila Binti Jesmen" userId="c1d6ee6b-79f9-4ffe-bdc1-e1211f620539" providerId="ADAL" clId="{75491E67-2C83-413D-BF75-874768407DC2}" dt="2023-09-21T03:41:49.822" v="501"/>
          <ac:picMkLst>
            <pc:docMk/>
            <pc:sldMk cId="518513293" sldId="300"/>
            <ac:picMk id="6" creationId="{52C959DD-2EE3-6F48-E9B7-9D02C14EFF20}"/>
          </ac:picMkLst>
        </pc:picChg>
        <pc:picChg chg="del">
          <ac:chgData name="Nor Khairun Aqila Binti Jesmen" userId="c1d6ee6b-79f9-4ffe-bdc1-e1211f620539" providerId="ADAL" clId="{75491E67-2C83-413D-BF75-874768407DC2}" dt="2023-09-21T03:35:31.682" v="392" actId="478"/>
          <ac:picMkLst>
            <pc:docMk/>
            <pc:sldMk cId="518513293" sldId="300"/>
            <ac:picMk id="7" creationId="{F8B08503-B158-8920-385E-D84B4F5CE9AE}"/>
          </ac:picMkLst>
        </pc:picChg>
        <pc:cxnChg chg="add mod">
          <ac:chgData name="Nor Khairun Aqila Binti Jesmen" userId="c1d6ee6b-79f9-4ffe-bdc1-e1211f620539" providerId="ADAL" clId="{75491E67-2C83-413D-BF75-874768407DC2}" dt="2023-09-21T06:03:12.004" v="792" actId="20577"/>
          <ac:cxnSpMkLst>
            <pc:docMk/>
            <pc:sldMk cId="518513293" sldId="300"/>
            <ac:cxnSpMk id="10" creationId="{9F683482-F70A-BB42-4B99-A224A99D9B20}"/>
          </ac:cxnSpMkLst>
        </pc:cxnChg>
      </pc:sldChg>
      <pc:sldChg chg="new del">
        <pc:chgData name="Nor Khairun Aqila Binti Jesmen" userId="c1d6ee6b-79f9-4ffe-bdc1-e1211f620539" providerId="ADAL" clId="{75491E67-2C83-413D-BF75-874768407DC2}" dt="2023-09-21T03:35:26.620" v="390" actId="680"/>
        <pc:sldMkLst>
          <pc:docMk/>
          <pc:sldMk cId="2051714837" sldId="300"/>
        </pc:sldMkLst>
      </pc:sldChg>
      <pc:sldChg chg="addSp delSp modSp add mod">
        <pc:chgData name="Nor Khairun Aqila Binti Jesmen" userId="c1d6ee6b-79f9-4ffe-bdc1-e1211f620539" providerId="ADAL" clId="{75491E67-2C83-413D-BF75-874768407DC2}" dt="2023-09-21T06:12:02.195" v="1054" actId="20577"/>
        <pc:sldMkLst>
          <pc:docMk/>
          <pc:sldMk cId="3023075677" sldId="301"/>
        </pc:sldMkLst>
        <pc:spChg chg="mod">
          <ac:chgData name="Nor Khairun Aqila Binti Jesmen" userId="c1d6ee6b-79f9-4ffe-bdc1-e1211f620539" providerId="ADAL" clId="{75491E67-2C83-413D-BF75-874768407DC2}" dt="2023-09-21T03:35:58.534" v="412" actId="20577"/>
          <ac:spMkLst>
            <pc:docMk/>
            <pc:sldMk cId="3023075677" sldId="301"/>
            <ac:spMk id="2" creationId="{E88CA076-C791-E6A3-C218-4F4E02614914}"/>
          </ac:spMkLst>
        </pc:spChg>
        <pc:spChg chg="add mod">
          <ac:chgData name="Nor Khairun Aqila Binti Jesmen" userId="c1d6ee6b-79f9-4ffe-bdc1-e1211f620539" providerId="ADAL" clId="{75491E67-2C83-413D-BF75-874768407DC2}" dt="2023-09-21T06:11:35.883" v="1039" actId="1076"/>
          <ac:spMkLst>
            <pc:docMk/>
            <pc:sldMk cId="3023075677" sldId="301"/>
            <ac:spMk id="8" creationId="{84EB92F9-301C-6CBF-6C0E-69EF4FF8B9D6}"/>
          </ac:spMkLst>
        </pc:spChg>
        <pc:spChg chg="add mod">
          <ac:chgData name="Nor Khairun Aqila Binti Jesmen" userId="c1d6ee6b-79f9-4ffe-bdc1-e1211f620539" providerId="ADAL" clId="{75491E67-2C83-413D-BF75-874768407DC2}" dt="2023-09-21T06:12:02.195" v="1054" actId="20577"/>
          <ac:spMkLst>
            <pc:docMk/>
            <pc:sldMk cId="3023075677" sldId="301"/>
            <ac:spMk id="10" creationId="{36C98186-9553-1942-42A0-8C43306758B7}"/>
          </ac:spMkLst>
        </pc:spChg>
        <pc:spChg chg="add mod">
          <ac:chgData name="Nor Khairun Aqila Binti Jesmen" userId="c1d6ee6b-79f9-4ffe-bdc1-e1211f620539" providerId="ADAL" clId="{75491E67-2C83-413D-BF75-874768407DC2}" dt="2023-09-21T06:11:52.343" v="1049" actId="1076"/>
          <ac:spMkLst>
            <pc:docMk/>
            <pc:sldMk cId="3023075677" sldId="301"/>
            <ac:spMk id="13" creationId="{86A47558-F194-3075-1632-9B07A70CFDC4}"/>
          </ac:spMkLst>
        </pc:spChg>
        <pc:picChg chg="del">
          <ac:chgData name="Nor Khairun Aqila Binti Jesmen" userId="c1d6ee6b-79f9-4ffe-bdc1-e1211f620539" providerId="ADAL" clId="{75491E67-2C83-413D-BF75-874768407DC2}" dt="2023-09-21T03:35:48.112" v="403" actId="478"/>
          <ac:picMkLst>
            <pc:docMk/>
            <pc:sldMk cId="3023075677" sldId="301"/>
            <ac:picMk id="5" creationId="{72595588-9E5E-CCD5-E3F3-A653FD3D52FC}"/>
          </ac:picMkLst>
        </pc:picChg>
        <pc:picChg chg="add mod">
          <ac:chgData name="Nor Khairun Aqila Binti Jesmen" userId="c1d6ee6b-79f9-4ffe-bdc1-e1211f620539" providerId="ADAL" clId="{75491E67-2C83-413D-BF75-874768407DC2}" dt="2023-09-21T06:11:49.347" v="1048" actId="1076"/>
          <ac:picMkLst>
            <pc:docMk/>
            <pc:sldMk cId="3023075677" sldId="301"/>
            <ac:picMk id="6" creationId="{7FAB5CC2-D29E-3FF7-2A35-08022F947560}"/>
          </ac:picMkLst>
        </pc:picChg>
        <pc:picChg chg="add del mod">
          <ac:chgData name="Nor Khairun Aqila Binti Jesmen" userId="c1d6ee6b-79f9-4ffe-bdc1-e1211f620539" providerId="ADAL" clId="{75491E67-2C83-413D-BF75-874768407DC2}" dt="2023-09-21T04:47:01.006" v="596" actId="21"/>
          <ac:picMkLst>
            <pc:docMk/>
            <pc:sldMk cId="3023075677" sldId="301"/>
            <ac:picMk id="7" creationId="{ADDE3431-CF55-36B2-1D30-5E852D2A765E}"/>
          </ac:picMkLst>
        </pc:picChg>
        <pc:picChg chg="add mod">
          <ac:chgData name="Nor Khairun Aqila Binti Jesmen" userId="c1d6ee6b-79f9-4ffe-bdc1-e1211f620539" providerId="ADAL" clId="{75491E67-2C83-413D-BF75-874768407DC2}" dt="2023-09-21T06:11:35.883" v="1039" actId="1076"/>
          <ac:picMkLst>
            <pc:docMk/>
            <pc:sldMk cId="3023075677" sldId="301"/>
            <ac:picMk id="11" creationId="{EC3F7C00-39DB-4DC1-B59A-2DE976457756}"/>
          </ac:picMkLst>
        </pc:picChg>
        <pc:picChg chg="add mod">
          <ac:chgData name="Nor Khairun Aqila Binti Jesmen" userId="c1d6ee6b-79f9-4ffe-bdc1-e1211f620539" providerId="ADAL" clId="{75491E67-2C83-413D-BF75-874768407DC2}" dt="2023-09-21T06:11:56.079" v="1050" actId="1076"/>
          <ac:picMkLst>
            <pc:docMk/>
            <pc:sldMk cId="3023075677" sldId="301"/>
            <ac:picMk id="12" creationId="{950875A6-E639-4BA6-2954-6CD71ED381F0}"/>
          </ac:picMkLst>
        </pc:picChg>
        <pc:cxnChg chg="add mod">
          <ac:chgData name="Nor Khairun Aqila Binti Jesmen" userId="c1d6ee6b-79f9-4ffe-bdc1-e1211f620539" providerId="ADAL" clId="{75491E67-2C83-413D-BF75-874768407DC2}" dt="2023-09-21T06:11:35.883" v="1039" actId="1076"/>
          <ac:cxnSpMkLst>
            <pc:docMk/>
            <pc:sldMk cId="3023075677" sldId="301"/>
            <ac:cxnSpMk id="9" creationId="{3A9F2DD0-76C1-0FCD-59FE-E955D6482530}"/>
          </ac:cxnSpMkLst>
        </pc:cxnChg>
        <pc:cxnChg chg="add mod">
          <ac:chgData name="Nor Khairun Aqila Binti Jesmen" userId="c1d6ee6b-79f9-4ffe-bdc1-e1211f620539" providerId="ADAL" clId="{75491E67-2C83-413D-BF75-874768407DC2}" dt="2023-09-21T06:11:52.343" v="1049" actId="1076"/>
          <ac:cxnSpMkLst>
            <pc:docMk/>
            <pc:sldMk cId="3023075677" sldId="301"/>
            <ac:cxnSpMk id="14" creationId="{9584F5CF-A297-69E3-3F9F-C08A119A5C97}"/>
          </ac:cxnSpMkLst>
        </pc:cxnChg>
      </pc:sldChg>
      <pc:sldChg chg="addSp delSp modSp add mod ord">
        <pc:chgData name="Nor Khairun Aqila Binti Jesmen" userId="c1d6ee6b-79f9-4ffe-bdc1-e1211f620539" providerId="ADAL" clId="{75491E67-2C83-413D-BF75-874768407DC2}" dt="2023-09-21T06:11:40.584" v="1046" actId="20577"/>
        <pc:sldMkLst>
          <pc:docMk/>
          <pc:sldMk cId="871600262" sldId="302"/>
        </pc:sldMkLst>
        <pc:spChg chg="mod">
          <ac:chgData name="Nor Khairun Aqila Binti Jesmen" userId="c1d6ee6b-79f9-4ffe-bdc1-e1211f620539" providerId="ADAL" clId="{75491E67-2C83-413D-BF75-874768407DC2}" dt="2023-09-21T03:36:17.244" v="425" actId="20577"/>
          <ac:spMkLst>
            <pc:docMk/>
            <pc:sldMk cId="871600262" sldId="302"/>
            <ac:spMk id="2" creationId="{E88CA076-C791-E6A3-C218-4F4E02614914}"/>
          </ac:spMkLst>
        </pc:spChg>
        <pc:spChg chg="add mod">
          <ac:chgData name="Nor Khairun Aqila Binti Jesmen" userId="c1d6ee6b-79f9-4ffe-bdc1-e1211f620539" providerId="ADAL" clId="{75491E67-2C83-413D-BF75-874768407DC2}" dt="2023-09-21T06:11:26.146" v="1036" actId="1076"/>
          <ac:spMkLst>
            <pc:docMk/>
            <pc:sldMk cId="871600262" sldId="302"/>
            <ac:spMk id="8" creationId="{5B7C96B8-18EB-2281-75F7-4C2C0593383C}"/>
          </ac:spMkLst>
        </pc:spChg>
        <pc:spChg chg="add mod">
          <ac:chgData name="Nor Khairun Aqila Binti Jesmen" userId="c1d6ee6b-79f9-4ffe-bdc1-e1211f620539" providerId="ADAL" clId="{75491E67-2C83-413D-BF75-874768407DC2}" dt="2023-09-21T06:11:40.584" v="1046" actId="20577"/>
          <ac:spMkLst>
            <pc:docMk/>
            <pc:sldMk cId="871600262" sldId="302"/>
            <ac:spMk id="10" creationId="{EAE2A377-F077-BAC0-315C-C83A3C345FC4}"/>
          </ac:spMkLst>
        </pc:spChg>
        <pc:spChg chg="add mod">
          <ac:chgData name="Nor Khairun Aqila Binti Jesmen" userId="c1d6ee6b-79f9-4ffe-bdc1-e1211f620539" providerId="ADAL" clId="{75491E67-2C83-413D-BF75-874768407DC2}" dt="2023-09-21T06:11:21.264" v="1035" actId="1076"/>
          <ac:spMkLst>
            <pc:docMk/>
            <pc:sldMk cId="871600262" sldId="302"/>
            <ac:spMk id="13" creationId="{E0A1E99E-0519-D7D6-D1DF-9FA7C2D80029}"/>
          </ac:spMkLst>
        </pc:spChg>
        <pc:picChg chg="add mod">
          <ac:chgData name="Nor Khairun Aqila Binti Jesmen" userId="c1d6ee6b-79f9-4ffe-bdc1-e1211f620539" providerId="ADAL" clId="{75491E67-2C83-413D-BF75-874768407DC2}" dt="2023-09-21T03:36:14.097" v="418"/>
          <ac:picMkLst>
            <pc:docMk/>
            <pc:sldMk cId="871600262" sldId="302"/>
            <ac:picMk id="5" creationId="{C8CE99C7-73E7-B186-2EDF-42340664C35B}"/>
          </ac:picMkLst>
        </pc:picChg>
        <pc:picChg chg="del">
          <ac:chgData name="Nor Khairun Aqila Binti Jesmen" userId="c1d6ee6b-79f9-4ffe-bdc1-e1211f620539" providerId="ADAL" clId="{75491E67-2C83-413D-BF75-874768407DC2}" dt="2023-09-21T03:36:09.089" v="416" actId="478"/>
          <ac:picMkLst>
            <pc:docMk/>
            <pc:sldMk cId="871600262" sldId="302"/>
            <ac:picMk id="6" creationId="{7FAB5CC2-D29E-3FF7-2A35-08022F947560}"/>
          </ac:picMkLst>
        </pc:picChg>
        <pc:picChg chg="add mod">
          <ac:chgData name="Nor Khairun Aqila Binti Jesmen" userId="c1d6ee6b-79f9-4ffe-bdc1-e1211f620539" providerId="ADAL" clId="{75491E67-2C83-413D-BF75-874768407DC2}" dt="2023-09-21T03:42:03.748" v="505"/>
          <ac:picMkLst>
            <pc:docMk/>
            <pc:sldMk cId="871600262" sldId="302"/>
            <ac:picMk id="7" creationId="{37FD4DD7-7BF2-DE76-AB2A-8E3DEAA07933}"/>
          </ac:picMkLst>
        </pc:picChg>
        <pc:picChg chg="add mod">
          <ac:chgData name="Nor Khairun Aqila Binti Jesmen" userId="c1d6ee6b-79f9-4ffe-bdc1-e1211f620539" providerId="ADAL" clId="{75491E67-2C83-413D-BF75-874768407DC2}" dt="2023-09-21T06:11:27.550" v="1037" actId="1076"/>
          <ac:picMkLst>
            <pc:docMk/>
            <pc:sldMk cId="871600262" sldId="302"/>
            <ac:picMk id="11" creationId="{C1E7971D-2933-E260-2BDB-DB4F0E1FB79C}"/>
          </ac:picMkLst>
        </pc:picChg>
        <pc:picChg chg="add mod">
          <ac:chgData name="Nor Khairun Aqila Binti Jesmen" userId="c1d6ee6b-79f9-4ffe-bdc1-e1211f620539" providerId="ADAL" clId="{75491E67-2C83-413D-BF75-874768407DC2}" dt="2023-09-21T06:11:21.264" v="1035" actId="1076"/>
          <ac:picMkLst>
            <pc:docMk/>
            <pc:sldMk cId="871600262" sldId="302"/>
            <ac:picMk id="12" creationId="{1602DDC4-F872-F38B-4C9C-56BBC2FE6DCE}"/>
          </ac:picMkLst>
        </pc:picChg>
        <pc:cxnChg chg="add mod">
          <ac:chgData name="Nor Khairun Aqila Binti Jesmen" userId="c1d6ee6b-79f9-4ffe-bdc1-e1211f620539" providerId="ADAL" clId="{75491E67-2C83-413D-BF75-874768407DC2}" dt="2023-09-21T06:11:26.146" v="1036" actId="1076"/>
          <ac:cxnSpMkLst>
            <pc:docMk/>
            <pc:sldMk cId="871600262" sldId="302"/>
            <ac:cxnSpMk id="9" creationId="{479F0829-F822-1B8D-5356-293F764AA424}"/>
          </ac:cxnSpMkLst>
        </pc:cxnChg>
        <pc:cxnChg chg="add mod">
          <ac:chgData name="Nor Khairun Aqila Binti Jesmen" userId="c1d6ee6b-79f9-4ffe-bdc1-e1211f620539" providerId="ADAL" clId="{75491E67-2C83-413D-BF75-874768407DC2}" dt="2023-09-21T06:11:21.264" v="1035" actId="1076"/>
          <ac:cxnSpMkLst>
            <pc:docMk/>
            <pc:sldMk cId="871600262" sldId="302"/>
            <ac:cxnSpMk id="14" creationId="{48E01D31-4092-4080-1140-72B17D0274DC}"/>
          </ac:cxnSpMkLst>
        </pc:cxnChg>
      </pc:sldChg>
      <pc:sldChg chg="addSp modSp add mod">
        <pc:chgData name="Nor Khairun Aqila Binti Jesmen" userId="c1d6ee6b-79f9-4ffe-bdc1-e1211f620539" providerId="ADAL" clId="{75491E67-2C83-413D-BF75-874768407DC2}" dt="2023-09-21T06:11:03.797" v="1033" actId="1076"/>
        <pc:sldMkLst>
          <pc:docMk/>
          <pc:sldMk cId="134214000" sldId="303"/>
        </pc:sldMkLst>
        <pc:spChg chg="add mod">
          <ac:chgData name="Nor Khairun Aqila Binti Jesmen" userId="c1d6ee6b-79f9-4ffe-bdc1-e1211f620539" providerId="ADAL" clId="{75491E67-2C83-413D-BF75-874768407DC2}" dt="2023-09-21T04:55:29.593" v="729" actId="14100"/>
          <ac:spMkLst>
            <pc:docMk/>
            <pc:sldMk cId="134214000" sldId="303"/>
            <ac:spMk id="6" creationId="{5B57638D-3F8F-B455-63C9-7835D1FA1B85}"/>
          </ac:spMkLst>
        </pc:spChg>
        <pc:spChg chg="add mod">
          <ac:chgData name="Nor Khairun Aqila Binti Jesmen" userId="c1d6ee6b-79f9-4ffe-bdc1-e1211f620539" providerId="ADAL" clId="{75491E67-2C83-413D-BF75-874768407DC2}" dt="2023-09-21T05:09:42.168" v="760" actId="1076"/>
          <ac:spMkLst>
            <pc:docMk/>
            <pc:sldMk cId="134214000" sldId="303"/>
            <ac:spMk id="8" creationId="{EE05CC4F-221E-A442-1B3A-A6C6E6067C1C}"/>
          </ac:spMkLst>
        </pc:spChg>
        <pc:spChg chg="add mod">
          <ac:chgData name="Nor Khairun Aqila Binti Jesmen" userId="c1d6ee6b-79f9-4ffe-bdc1-e1211f620539" providerId="ADAL" clId="{75491E67-2C83-413D-BF75-874768407DC2}" dt="2023-09-21T06:10:59.018" v="1031" actId="1076"/>
          <ac:spMkLst>
            <pc:docMk/>
            <pc:sldMk cId="134214000" sldId="303"/>
            <ac:spMk id="16" creationId="{B3B392C7-07A7-A710-3E16-60DC0AFA611C}"/>
          </ac:spMkLst>
        </pc:spChg>
        <pc:spChg chg="add mod">
          <ac:chgData name="Nor Khairun Aqila Binti Jesmen" userId="c1d6ee6b-79f9-4ffe-bdc1-e1211f620539" providerId="ADAL" clId="{75491E67-2C83-413D-BF75-874768407DC2}" dt="2023-09-21T06:11:02.320" v="1032" actId="1076"/>
          <ac:spMkLst>
            <pc:docMk/>
            <pc:sldMk cId="134214000" sldId="303"/>
            <ac:spMk id="18" creationId="{EC3794FF-B3B6-9DFD-AD34-5E85CBD5FEB7}"/>
          </ac:spMkLst>
        </pc:spChg>
        <pc:spChg chg="add mod">
          <ac:chgData name="Nor Khairun Aqila Binti Jesmen" userId="c1d6ee6b-79f9-4ffe-bdc1-e1211f620539" providerId="ADAL" clId="{75491E67-2C83-413D-BF75-874768407DC2}" dt="2023-09-21T06:10:51.115" v="1030" actId="1076"/>
          <ac:spMkLst>
            <pc:docMk/>
            <pc:sldMk cId="134214000" sldId="303"/>
            <ac:spMk id="21" creationId="{871F998B-8DBD-5F6C-2601-23046ABA16FC}"/>
          </ac:spMkLst>
        </pc:spChg>
        <pc:picChg chg="add mod">
          <ac:chgData name="Nor Khairun Aqila Binti Jesmen" userId="c1d6ee6b-79f9-4ffe-bdc1-e1211f620539" providerId="ADAL" clId="{75491E67-2C83-413D-BF75-874768407DC2}" dt="2023-09-21T03:42:09.200" v="507"/>
          <ac:picMkLst>
            <pc:docMk/>
            <pc:sldMk cId="134214000" sldId="303"/>
            <ac:picMk id="5" creationId="{9B0BAFF9-4D66-2E28-B28E-DF784DE75F26}"/>
          </ac:picMkLst>
        </pc:picChg>
        <pc:picChg chg="add mod">
          <ac:chgData name="Nor Khairun Aqila Binti Jesmen" userId="c1d6ee6b-79f9-4ffe-bdc1-e1211f620539" providerId="ADAL" clId="{75491E67-2C83-413D-BF75-874768407DC2}" dt="2023-09-21T06:11:03.797" v="1033" actId="1076"/>
          <ac:picMkLst>
            <pc:docMk/>
            <pc:sldMk cId="134214000" sldId="303"/>
            <ac:picMk id="19" creationId="{439974FD-1E1C-3535-ECD1-559146249BBE}"/>
          </ac:picMkLst>
        </pc:picChg>
        <pc:picChg chg="add mod">
          <ac:chgData name="Nor Khairun Aqila Binti Jesmen" userId="c1d6ee6b-79f9-4ffe-bdc1-e1211f620539" providerId="ADAL" clId="{75491E67-2C83-413D-BF75-874768407DC2}" dt="2023-09-21T06:10:48.543" v="1029" actId="1076"/>
          <ac:picMkLst>
            <pc:docMk/>
            <pc:sldMk cId="134214000" sldId="303"/>
            <ac:picMk id="20" creationId="{38EBFEDF-2BAF-A4A6-8663-379271844B66}"/>
          </ac:picMkLst>
        </pc:picChg>
        <pc:cxnChg chg="add mod">
          <ac:chgData name="Nor Khairun Aqila Binti Jesmen" userId="c1d6ee6b-79f9-4ffe-bdc1-e1211f620539" providerId="ADAL" clId="{75491E67-2C83-413D-BF75-874768407DC2}" dt="2023-09-21T05:09:42.168" v="760" actId="1076"/>
          <ac:cxnSpMkLst>
            <pc:docMk/>
            <pc:sldMk cId="134214000" sldId="303"/>
            <ac:cxnSpMk id="9" creationId="{A64F071C-31B9-1BEA-C71B-FD8C8749D79B}"/>
          </ac:cxnSpMkLst>
        </pc:cxnChg>
        <pc:cxnChg chg="add mod">
          <ac:chgData name="Nor Khairun Aqila Binti Jesmen" userId="c1d6ee6b-79f9-4ffe-bdc1-e1211f620539" providerId="ADAL" clId="{75491E67-2C83-413D-BF75-874768407DC2}" dt="2023-09-21T06:11:02.320" v="1032" actId="1076"/>
          <ac:cxnSpMkLst>
            <pc:docMk/>
            <pc:sldMk cId="134214000" sldId="303"/>
            <ac:cxnSpMk id="17" creationId="{29976C8C-3E0E-1767-48FC-602E4FC344DF}"/>
          </ac:cxnSpMkLst>
        </pc:cxnChg>
        <pc:cxnChg chg="add mod">
          <ac:chgData name="Nor Khairun Aqila Binti Jesmen" userId="c1d6ee6b-79f9-4ffe-bdc1-e1211f620539" providerId="ADAL" clId="{75491E67-2C83-413D-BF75-874768407DC2}" dt="2023-09-21T06:11:02.320" v="1032" actId="1076"/>
          <ac:cxnSpMkLst>
            <pc:docMk/>
            <pc:sldMk cId="134214000" sldId="303"/>
            <ac:cxnSpMk id="22" creationId="{88A1B573-F9D7-D858-07BB-B3D139CA9721}"/>
          </ac:cxnSpMkLst>
        </pc:cxnChg>
      </pc:sldChg>
      <pc:sldChg chg="addSp modSp add mod ord">
        <pc:chgData name="Nor Khairun Aqila Binti Jesmen" userId="c1d6ee6b-79f9-4ffe-bdc1-e1211f620539" providerId="ADAL" clId="{75491E67-2C83-413D-BF75-874768407DC2}" dt="2023-09-21T03:41:55.806" v="503"/>
        <pc:sldMkLst>
          <pc:docMk/>
          <pc:sldMk cId="994569488" sldId="304"/>
        </pc:sldMkLst>
        <pc:spChg chg="mod">
          <ac:chgData name="Nor Khairun Aqila Binti Jesmen" userId="c1d6ee6b-79f9-4ffe-bdc1-e1211f620539" providerId="ADAL" clId="{75491E67-2C83-413D-BF75-874768407DC2}" dt="2023-09-21T03:37:49.440" v="468" actId="20577"/>
          <ac:spMkLst>
            <pc:docMk/>
            <pc:sldMk cId="994569488" sldId="304"/>
            <ac:spMk id="2" creationId="{E88CA076-C791-E6A3-C218-4F4E02614914}"/>
          </ac:spMkLst>
        </pc:spChg>
        <pc:picChg chg="add mod">
          <ac:chgData name="Nor Khairun Aqila Binti Jesmen" userId="c1d6ee6b-79f9-4ffe-bdc1-e1211f620539" providerId="ADAL" clId="{75491E67-2C83-413D-BF75-874768407DC2}" dt="2023-09-21T03:41:55.806" v="503"/>
          <ac:picMkLst>
            <pc:docMk/>
            <pc:sldMk cId="994569488" sldId="304"/>
            <ac:picMk id="5" creationId="{2FB65601-8197-6A56-54D5-AF5BDACA64EC}"/>
          </ac:picMkLst>
        </pc:picChg>
      </pc:sldChg>
      <pc:sldChg chg="addSp delSp modSp add mod">
        <pc:chgData name="Nor Khairun Aqila Binti Jesmen" userId="c1d6ee6b-79f9-4ffe-bdc1-e1211f620539" providerId="ADAL" clId="{75491E67-2C83-413D-BF75-874768407DC2}" dt="2023-09-21T04:48:43.666" v="631"/>
        <pc:sldMkLst>
          <pc:docMk/>
          <pc:sldMk cId="4044244934" sldId="305"/>
        </pc:sldMkLst>
        <pc:spChg chg="mod">
          <ac:chgData name="Nor Khairun Aqila Binti Jesmen" userId="c1d6ee6b-79f9-4ffe-bdc1-e1211f620539" providerId="ADAL" clId="{75491E67-2C83-413D-BF75-874768407DC2}" dt="2023-09-21T03:38:39.546" v="478" actId="20577"/>
          <ac:spMkLst>
            <pc:docMk/>
            <pc:sldMk cId="4044244934" sldId="305"/>
            <ac:spMk id="2" creationId="{E88CA076-C791-E6A3-C218-4F4E02614914}"/>
          </ac:spMkLst>
        </pc:spChg>
        <pc:picChg chg="del">
          <ac:chgData name="Nor Khairun Aqila Binti Jesmen" userId="c1d6ee6b-79f9-4ffe-bdc1-e1211f620539" providerId="ADAL" clId="{75491E67-2C83-413D-BF75-874768407DC2}" dt="2023-09-21T03:38:41.365" v="479" actId="478"/>
          <ac:picMkLst>
            <pc:docMk/>
            <pc:sldMk cId="4044244934" sldId="305"/>
            <ac:picMk id="5" creationId="{084734C6-E7E6-8289-622B-6E44A4DB5E58}"/>
          </ac:picMkLst>
        </pc:picChg>
        <pc:picChg chg="add mod">
          <ac:chgData name="Nor Khairun Aqila Binti Jesmen" userId="c1d6ee6b-79f9-4ffe-bdc1-e1211f620539" providerId="ADAL" clId="{75491E67-2C83-413D-BF75-874768407DC2}" dt="2023-09-21T03:38:55.365" v="482" actId="1076"/>
          <ac:picMkLst>
            <pc:docMk/>
            <pc:sldMk cId="4044244934" sldId="305"/>
            <ac:picMk id="7" creationId="{F464F562-495A-7F58-14B2-38C7BBE1645E}"/>
          </ac:picMkLst>
        </pc:picChg>
        <pc:picChg chg="add mod">
          <ac:chgData name="Nor Khairun Aqila Binti Jesmen" userId="c1d6ee6b-79f9-4ffe-bdc1-e1211f620539" providerId="ADAL" clId="{75491E67-2C83-413D-BF75-874768407DC2}" dt="2023-09-21T04:48:43.666" v="631"/>
          <ac:picMkLst>
            <pc:docMk/>
            <pc:sldMk cId="4044244934" sldId="305"/>
            <ac:picMk id="8" creationId="{8425736C-966D-8081-7B8B-A00280F8326F}"/>
          </ac:picMkLst>
        </pc:picChg>
      </pc:sldChg>
      <pc:sldChg chg="addSp modSp add mod">
        <pc:chgData name="Nor Khairun Aqila Binti Jesmen" userId="c1d6ee6b-79f9-4ffe-bdc1-e1211f620539" providerId="ADAL" clId="{75491E67-2C83-413D-BF75-874768407DC2}" dt="2023-09-21T04:48:47.052" v="632"/>
        <pc:sldMkLst>
          <pc:docMk/>
          <pc:sldMk cId="1892768720" sldId="306"/>
        </pc:sldMkLst>
        <pc:spChg chg="mod">
          <ac:chgData name="Nor Khairun Aqila Binti Jesmen" userId="c1d6ee6b-79f9-4ffe-bdc1-e1211f620539" providerId="ADAL" clId="{75491E67-2C83-413D-BF75-874768407DC2}" dt="2023-09-21T03:39:22.582" v="492" actId="20577"/>
          <ac:spMkLst>
            <pc:docMk/>
            <pc:sldMk cId="1892768720" sldId="306"/>
            <ac:spMk id="2" creationId="{E88CA076-C791-E6A3-C218-4F4E02614914}"/>
          </ac:spMkLst>
        </pc:spChg>
        <pc:picChg chg="add mod">
          <ac:chgData name="Nor Khairun Aqila Binti Jesmen" userId="c1d6ee6b-79f9-4ffe-bdc1-e1211f620539" providerId="ADAL" clId="{75491E67-2C83-413D-BF75-874768407DC2}" dt="2023-09-21T04:48:47.052" v="632"/>
          <ac:picMkLst>
            <pc:docMk/>
            <pc:sldMk cId="1892768720" sldId="306"/>
            <ac:picMk id="5" creationId="{5D99EA78-3E9F-DCD6-EA1B-216067209CF5}"/>
          </ac:picMkLst>
        </pc:picChg>
      </pc:sldChg>
      <pc:sldChg chg="modSp add mod">
        <pc:chgData name="Nor Khairun Aqila Binti Jesmen" userId="c1d6ee6b-79f9-4ffe-bdc1-e1211f620539" providerId="ADAL" clId="{75491E67-2C83-413D-BF75-874768407DC2}" dt="2023-09-21T03:43:53.215" v="576" actId="20577"/>
        <pc:sldMkLst>
          <pc:docMk/>
          <pc:sldMk cId="676070807" sldId="307"/>
        </pc:sldMkLst>
        <pc:spChg chg="mod">
          <ac:chgData name="Nor Khairun Aqila Binti Jesmen" userId="c1d6ee6b-79f9-4ffe-bdc1-e1211f620539" providerId="ADAL" clId="{75491E67-2C83-413D-BF75-874768407DC2}" dt="2023-09-21T03:43:53.215" v="576" actId="20577"/>
          <ac:spMkLst>
            <pc:docMk/>
            <pc:sldMk cId="676070807" sldId="307"/>
            <ac:spMk id="23" creationId="{6ED2A370-C905-D856-9309-76AE24532FC5}"/>
          </ac:spMkLst>
        </pc:spChg>
      </pc:sldChg>
      <pc:sldChg chg="addSp delSp modSp add mod ord">
        <pc:chgData name="Nor Khairun Aqila Binti Jesmen" userId="c1d6ee6b-79f9-4ffe-bdc1-e1211f620539" providerId="ADAL" clId="{75491E67-2C83-413D-BF75-874768407DC2}" dt="2023-09-21T04:52:55.897" v="720"/>
        <pc:sldMkLst>
          <pc:docMk/>
          <pc:sldMk cId="186137452" sldId="308"/>
        </pc:sldMkLst>
        <pc:spChg chg="mod">
          <ac:chgData name="Nor Khairun Aqila Binti Jesmen" userId="c1d6ee6b-79f9-4ffe-bdc1-e1211f620539" providerId="ADAL" clId="{75491E67-2C83-413D-BF75-874768407DC2}" dt="2023-09-21T04:50:48.607" v="668" actId="20577"/>
          <ac:spMkLst>
            <pc:docMk/>
            <pc:sldMk cId="186137452" sldId="308"/>
            <ac:spMk id="2" creationId="{E88CA076-C791-E6A3-C218-4F4E02614914}"/>
          </ac:spMkLst>
        </pc:spChg>
        <pc:picChg chg="del">
          <ac:chgData name="Nor Khairun Aqila Binti Jesmen" userId="c1d6ee6b-79f9-4ffe-bdc1-e1211f620539" providerId="ADAL" clId="{75491E67-2C83-413D-BF75-874768407DC2}" dt="2023-09-21T04:50:29.780" v="635" actId="478"/>
          <ac:picMkLst>
            <pc:docMk/>
            <pc:sldMk cId="186137452" sldId="308"/>
            <ac:picMk id="5" creationId="{E28FF870-C78B-6454-4701-6D4873126719}"/>
          </ac:picMkLst>
        </pc:picChg>
        <pc:picChg chg="add mod">
          <ac:chgData name="Nor Khairun Aqila Binti Jesmen" userId="c1d6ee6b-79f9-4ffe-bdc1-e1211f620539" providerId="ADAL" clId="{75491E67-2C83-413D-BF75-874768407DC2}" dt="2023-09-21T04:52:55.897" v="720"/>
          <ac:picMkLst>
            <pc:docMk/>
            <pc:sldMk cId="186137452" sldId="308"/>
            <ac:picMk id="6" creationId="{870E5555-0BE2-0280-8650-96B90E4E440B}"/>
          </ac:picMkLst>
        </pc:picChg>
        <pc:picChg chg="del">
          <ac:chgData name="Nor Khairun Aqila Binti Jesmen" userId="c1d6ee6b-79f9-4ffe-bdc1-e1211f620539" providerId="ADAL" clId="{75491E67-2C83-413D-BF75-874768407DC2}" dt="2023-09-21T04:51:07.605" v="678" actId="478"/>
          <ac:picMkLst>
            <pc:docMk/>
            <pc:sldMk cId="186137452" sldId="308"/>
            <ac:picMk id="7" creationId="{51787860-8535-7D3C-6C4A-54681D3CF9C6}"/>
          </ac:picMkLst>
        </pc:picChg>
        <pc:picChg chg="del">
          <ac:chgData name="Nor Khairun Aqila Binti Jesmen" userId="c1d6ee6b-79f9-4ffe-bdc1-e1211f620539" providerId="ADAL" clId="{75491E67-2C83-413D-BF75-874768407DC2}" dt="2023-09-21T04:51:06.702" v="677" actId="478"/>
          <ac:picMkLst>
            <pc:docMk/>
            <pc:sldMk cId="186137452" sldId="308"/>
            <ac:picMk id="9" creationId="{FC89C629-87DE-DB96-34E1-3D27359F6DD9}"/>
          </ac:picMkLst>
        </pc:picChg>
        <pc:picChg chg="del">
          <ac:chgData name="Nor Khairun Aqila Binti Jesmen" userId="c1d6ee6b-79f9-4ffe-bdc1-e1211f620539" providerId="ADAL" clId="{75491E67-2C83-413D-BF75-874768407DC2}" dt="2023-09-21T04:51:05.906" v="676" actId="478"/>
          <ac:picMkLst>
            <pc:docMk/>
            <pc:sldMk cId="186137452" sldId="308"/>
            <ac:picMk id="11" creationId="{F3E00250-8DD1-626E-6765-29DF769C4C9D}"/>
          </ac:picMkLst>
        </pc:picChg>
        <pc:picChg chg="del">
          <ac:chgData name="Nor Khairun Aqila Binti Jesmen" userId="c1d6ee6b-79f9-4ffe-bdc1-e1211f620539" providerId="ADAL" clId="{75491E67-2C83-413D-BF75-874768407DC2}" dt="2023-09-21T04:51:05.208" v="675" actId="478"/>
          <ac:picMkLst>
            <pc:docMk/>
            <pc:sldMk cId="186137452" sldId="308"/>
            <ac:picMk id="13" creationId="{700FB1FC-5BCE-C420-7E40-A86705FFC031}"/>
          </ac:picMkLst>
        </pc:picChg>
        <pc:picChg chg="del">
          <ac:chgData name="Nor Khairun Aqila Binti Jesmen" userId="c1d6ee6b-79f9-4ffe-bdc1-e1211f620539" providerId="ADAL" clId="{75491E67-2C83-413D-BF75-874768407DC2}" dt="2023-09-21T04:51:04.474" v="674" actId="478"/>
          <ac:picMkLst>
            <pc:docMk/>
            <pc:sldMk cId="186137452" sldId="308"/>
            <ac:picMk id="15" creationId="{20A9627C-7E57-6D53-F644-7502C91DCF4F}"/>
          </ac:picMkLst>
        </pc:picChg>
        <pc:picChg chg="del">
          <ac:chgData name="Nor Khairun Aqila Binti Jesmen" userId="c1d6ee6b-79f9-4ffe-bdc1-e1211f620539" providerId="ADAL" clId="{75491E67-2C83-413D-BF75-874768407DC2}" dt="2023-09-21T04:51:03.456" v="673" actId="478"/>
          <ac:picMkLst>
            <pc:docMk/>
            <pc:sldMk cId="186137452" sldId="308"/>
            <ac:picMk id="17" creationId="{E6541E62-6C7C-C221-1E97-E2E175170649}"/>
          </ac:picMkLst>
        </pc:picChg>
        <pc:picChg chg="del">
          <ac:chgData name="Nor Khairun Aqila Binti Jesmen" userId="c1d6ee6b-79f9-4ffe-bdc1-e1211f620539" providerId="ADAL" clId="{75491E67-2C83-413D-BF75-874768407DC2}" dt="2023-09-21T04:51:02.549" v="672" actId="478"/>
          <ac:picMkLst>
            <pc:docMk/>
            <pc:sldMk cId="186137452" sldId="308"/>
            <ac:picMk id="19" creationId="{39696C7F-73C8-43B9-C430-3449E69E5134}"/>
          </ac:picMkLst>
        </pc:picChg>
        <pc:picChg chg="del">
          <ac:chgData name="Nor Khairun Aqila Binti Jesmen" userId="c1d6ee6b-79f9-4ffe-bdc1-e1211f620539" providerId="ADAL" clId="{75491E67-2C83-413D-BF75-874768407DC2}" dt="2023-09-21T04:51:00.024" v="671" actId="478"/>
          <ac:picMkLst>
            <pc:docMk/>
            <pc:sldMk cId="186137452" sldId="308"/>
            <ac:picMk id="21" creationId="{B1671266-B077-B2E4-9767-D4367929F00E}"/>
          </ac:picMkLst>
        </pc:picChg>
        <pc:picChg chg="ord">
          <ac:chgData name="Nor Khairun Aqila Binti Jesmen" userId="c1d6ee6b-79f9-4ffe-bdc1-e1211f620539" providerId="ADAL" clId="{75491E67-2C83-413D-BF75-874768407DC2}" dt="2023-09-21T04:50:58.441" v="670" actId="167"/>
          <ac:picMkLst>
            <pc:docMk/>
            <pc:sldMk cId="186137452" sldId="308"/>
            <ac:picMk id="23" creationId="{02A9FCDC-722C-5BC4-A407-E16171FC97CF}"/>
          </ac:picMkLst>
        </pc:picChg>
      </pc:sldChg>
      <pc:sldChg chg="addSp delSp modSp add mod">
        <pc:chgData name="Nor Khairun Aqila Binti Jesmen" userId="c1d6ee6b-79f9-4ffe-bdc1-e1211f620539" providerId="ADAL" clId="{75491E67-2C83-413D-BF75-874768407DC2}" dt="2023-09-21T04:53:02.411" v="723"/>
        <pc:sldMkLst>
          <pc:docMk/>
          <pc:sldMk cId="2230892568" sldId="309"/>
        </pc:sldMkLst>
        <pc:spChg chg="mod">
          <ac:chgData name="Nor Khairun Aqila Binti Jesmen" userId="c1d6ee6b-79f9-4ffe-bdc1-e1211f620539" providerId="ADAL" clId="{75491E67-2C83-413D-BF75-874768407DC2}" dt="2023-09-21T04:51:20.008" v="688" actId="20577"/>
          <ac:spMkLst>
            <pc:docMk/>
            <pc:sldMk cId="2230892568" sldId="309"/>
            <ac:spMk id="2" creationId="{E88CA076-C791-E6A3-C218-4F4E02614914}"/>
          </ac:spMkLst>
        </pc:spChg>
        <pc:picChg chg="add mod">
          <ac:chgData name="Nor Khairun Aqila Binti Jesmen" userId="c1d6ee6b-79f9-4ffe-bdc1-e1211f620539" providerId="ADAL" clId="{75491E67-2C83-413D-BF75-874768407DC2}" dt="2023-09-21T04:53:02.411" v="723"/>
          <ac:picMkLst>
            <pc:docMk/>
            <pc:sldMk cId="2230892568" sldId="309"/>
            <ac:picMk id="5" creationId="{57CB2EE9-884C-35A4-980A-D744260D449F}"/>
          </ac:picMkLst>
        </pc:picChg>
        <pc:picChg chg="del">
          <ac:chgData name="Nor Khairun Aqila Binti Jesmen" userId="c1d6ee6b-79f9-4ffe-bdc1-e1211f620539" providerId="ADAL" clId="{75491E67-2C83-413D-BF75-874768407DC2}" dt="2023-09-21T04:51:32.809" v="697" actId="478"/>
          <ac:picMkLst>
            <pc:docMk/>
            <pc:sldMk cId="2230892568" sldId="309"/>
            <ac:picMk id="7" creationId="{51787860-8535-7D3C-6C4A-54681D3CF9C6}"/>
          </ac:picMkLst>
        </pc:picChg>
        <pc:picChg chg="del">
          <ac:chgData name="Nor Khairun Aqila Binti Jesmen" userId="c1d6ee6b-79f9-4ffe-bdc1-e1211f620539" providerId="ADAL" clId="{75491E67-2C83-413D-BF75-874768407DC2}" dt="2023-09-21T04:51:31.743" v="696" actId="478"/>
          <ac:picMkLst>
            <pc:docMk/>
            <pc:sldMk cId="2230892568" sldId="309"/>
            <ac:picMk id="9" creationId="{FC89C629-87DE-DB96-34E1-3D27359F6DD9}"/>
          </ac:picMkLst>
        </pc:picChg>
        <pc:picChg chg="del">
          <ac:chgData name="Nor Khairun Aqila Binti Jesmen" userId="c1d6ee6b-79f9-4ffe-bdc1-e1211f620539" providerId="ADAL" clId="{75491E67-2C83-413D-BF75-874768407DC2}" dt="2023-09-21T04:51:30.852" v="695" actId="478"/>
          <ac:picMkLst>
            <pc:docMk/>
            <pc:sldMk cId="2230892568" sldId="309"/>
            <ac:picMk id="11" creationId="{F3E00250-8DD1-626E-6765-29DF769C4C9D}"/>
          </ac:picMkLst>
        </pc:picChg>
        <pc:picChg chg="del">
          <ac:chgData name="Nor Khairun Aqila Binti Jesmen" userId="c1d6ee6b-79f9-4ffe-bdc1-e1211f620539" providerId="ADAL" clId="{75491E67-2C83-413D-BF75-874768407DC2}" dt="2023-09-21T04:51:30.088" v="694" actId="478"/>
          <ac:picMkLst>
            <pc:docMk/>
            <pc:sldMk cId="2230892568" sldId="309"/>
            <ac:picMk id="13" creationId="{700FB1FC-5BCE-C420-7E40-A86705FFC031}"/>
          </ac:picMkLst>
        </pc:picChg>
        <pc:picChg chg="del">
          <ac:chgData name="Nor Khairun Aqila Binti Jesmen" userId="c1d6ee6b-79f9-4ffe-bdc1-e1211f620539" providerId="ADAL" clId="{75491E67-2C83-413D-BF75-874768407DC2}" dt="2023-09-21T04:51:29.161" v="693" actId="478"/>
          <ac:picMkLst>
            <pc:docMk/>
            <pc:sldMk cId="2230892568" sldId="309"/>
            <ac:picMk id="15" creationId="{20A9627C-7E57-6D53-F644-7502C91DCF4F}"/>
          </ac:picMkLst>
        </pc:picChg>
        <pc:picChg chg="del">
          <ac:chgData name="Nor Khairun Aqila Binti Jesmen" userId="c1d6ee6b-79f9-4ffe-bdc1-e1211f620539" providerId="ADAL" clId="{75491E67-2C83-413D-BF75-874768407DC2}" dt="2023-09-21T04:51:28.382" v="692" actId="478"/>
          <ac:picMkLst>
            <pc:docMk/>
            <pc:sldMk cId="2230892568" sldId="309"/>
            <ac:picMk id="17" creationId="{E6541E62-6C7C-C221-1E97-E2E175170649}"/>
          </ac:picMkLst>
        </pc:picChg>
        <pc:picChg chg="del">
          <ac:chgData name="Nor Khairun Aqila Binti Jesmen" userId="c1d6ee6b-79f9-4ffe-bdc1-e1211f620539" providerId="ADAL" clId="{75491E67-2C83-413D-BF75-874768407DC2}" dt="2023-09-21T04:51:26.924" v="691" actId="478"/>
          <ac:picMkLst>
            <pc:docMk/>
            <pc:sldMk cId="2230892568" sldId="309"/>
            <ac:picMk id="19" creationId="{39696C7F-73C8-43B9-C430-3449E69E5134}"/>
          </ac:picMkLst>
        </pc:picChg>
        <pc:picChg chg="ord">
          <ac:chgData name="Nor Khairun Aqila Binti Jesmen" userId="c1d6ee6b-79f9-4ffe-bdc1-e1211f620539" providerId="ADAL" clId="{75491E67-2C83-413D-BF75-874768407DC2}" dt="2023-09-21T04:51:25.485" v="690" actId="167"/>
          <ac:picMkLst>
            <pc:docMk/>
            <pc:sldMk cId="2230892568" sldId="309"/>
            <ac:picMk id="21" creationId="{B1671266-B077-B2E4-9767-D4367929F00E}"/>
          </ac:picMkLst>
        </pc:picChg>
        <pc:picChg chg="del mod">
          <ac:chgData name="Nor Khairun Aqila Binti Jesmen" userId="c1d6ee6b-79f9-4ffe-bdc1-e1211f620539" providerId="ADAL" clId="{75491E67-2C83-413D-BF75-874768407DC2}" dt="2023-09-21T04:51:22.165" v="689" actId="478"/>
          <ac:picMkLst>
            <pc:docMk/>
            <pc:sldMk cId="2230892568" sldId="309"/>
            <ac:picMk id="23" creationId="{02A9FCDC-722C-5BC4-A407-E16171FC97CF}"/>
          </ac:picMkLst>
        </pc:picChg>
      </pc:sldChg>
      <pc:sldChg chg="addSp delSp modSp add mod">
        <pc:chgData name="Nor Khairun Aqila Binti Jesmen" userId="c1d6ee6b-79f9-4ffe-bdc1-e1211f620539" providerId="ADAL" clId="{75491E67-2C83-413D-BF75-874768407DC2}" dt="2023-09-21T04:53:00.939" v="722" actId="21"/>
        <pc:sldMkLst>
          <pc:docMk/>
          <pc:sldMk cId="2700952339" sldId="310"/>
        </pc:sldMkLst>
        <pc:spChg chg="mod">
          <ac:chgData name="Nor Khairun Aqila Binti Jesmen" userId="c1d6ee6b-79f9-4ffe-bdc1-e1211f620539" providerId="ADAL" clId="{75491E67-2C83-413D-BF75-874768407DC2}" dt="2023-09-21T04:51:48.673" v="710" actId="20577"/>
          <ac:spMkLst>
            <pc:docMk/>
            <pc:sldMk cId="2700952339" sldId="310"/>
            <ac:spMk id="2" creationId="{E88CA076-C791-E6A3-C218-4F4E02614914}"/>
          </ac:spMkLst>
        </pc:spChg>
        <pc:picChg chg="add mod ord">
          <ac:chgData name="Nor Khairun Aqila Binti Jesmen" userId="c1d6ee6b-79f9-4ffe-bdc1-e1211f620539" providerId="ADAL" clId="{75491E67-2C83-413D-BF75-874768407DC2}" dt="2023-09-21T04:52:05.096" v="713" actId="167"/>
          <ac:picMkLst>
            <pc:docMk/>
            <pc:sldMk cId="2700952339" sldId="310"/>
            <ac:picMk id="6" creationId="{29F30171-68B8-F232-6943-727F3B15A458}"/>
          </ac:picMkLst>
        </pc:picChg>
        <pc:picChg chg="add del mod">
          <ac:chgData name="Nor Khairun Aqila Binti Jesmen" userId="c1d6ee6b-79f9-4ffe-bdc1-e1211f620539" providerId="ADAL" clId="{75491E67-2C83-413D-BF75-874768407DC2}" dt="2023-09-21T04:53:00.939" v="722" actId="21"/>
          <ac:picMkLst>
            <pc:docMk/>
            <pc:sldMk cId="2700952339" sldId="310"/>
            <ac:picMk id="8" creationId="{27DC4826-5B99-7BD7-0995-2F3E789B1813}"/>
          </ac:picMkLst>
        </pc:picChg>
        <pc:picChg chg="add del mod ord">
          <ac:chgData name="Nor Khairun Aqila Binti Jesmen" userId="c1d6ee6b-79f9-4ffe-bdc1-e1211f620539" providerId="ADAL" clId="{75491E67-2C83-413D-BF75-874768407DC2}" dt="2023-09-21T04:52:59.571" v="721" actId="167"/>
          <ac:picMkLst>
            <pc:docMk/>
            <pc:sldMk cId="2700952339" sldId="310"/>
            <ac:picMk id="10" creationId="{E85AAA5D-A7B2-0722-E202-4ECFBAD1F30D}"/>
          </ac:picMkLst>
        </pc:picChg>
        <pc:picChg chg="add del mod">
          <ac:chgData name="Nor Khairun Aqila Binti Jesmen" userId="c1d6ee6b-79f9-4ffe-bdc1-e1211f620539" providerId="ADAL" clId="{75491E67-2C83-413D-BF75-874768407DC2}" dt="2023-09-21T04:52:54.032" v="719" actId="21"/>
          <ac:picMkLst>
            <pc:docMk/>
            <pc:sldMk cId="2700952339" sldId="310"/>
            <ac:picMk id="12" creationId="{6E1C09C6-54C0-3E64-4B0C-9F454BCD836F}"/>
          </ac:picMkLst>
        </pc:picChg>
        <pc:picChg chg="del">
          <ac:chgData name="Nor Khairun Aqila Binti Jesmen" userId="c1d6ee6b-79f9-4ffe-bdc1-e1211f620539" providerId="ADAL" clId="{75491E67-2C83-413D-BF75-874768407DC2}" dt="2023-09-21T04:52:06.178" v="714" actId="478"/>
          <ac:picMkLst>
            <pc:docMk/>
            <pc:sldMk cId="2700952339" sldId="310"/>
            <ac:picMk id="21" creationId="{B1671266-B077-B2E4-9767-D4367929F00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59C5B-08D6-4A0A-B71A-BFC4CA779E93}" type="datetimeFigureOut">
              <a:rPr lang="en-MY" smtClean="0"/>
              <a:t>21/9/2023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98989-F5EA-442C-B1AD-A6995EA931D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05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FA02D-CEA2-F124-20BB-28A25B9E9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4B101-7719-279F-EE83-0740DA9A9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749C9-7C83-4A1C-64FF-F1B237AA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21/9/2023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A8EB4-4380-8562-4649-91F06B0AD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794CC-D621-FB34-38CF-4FE7FC5A3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7521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EAE2D-7A47-85DF-87B9-B96516841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8F31E2-92E9-C0AD-01E9-D0E335ECC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DB56E-1BDC-8BD4-74A8-416CF4125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21/9/2023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FC718-9594-A750-6603-ABE5116EC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3AEB0-B229-0737-0C1A-00D4ED949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1040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F835D3-F76B-D70E-D342-5AFFE8BD9F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5AD592-658E-1048-8CBB-EAF03EFE2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3D268-2AC9-F8D3-E15A-5EEFB709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21/9/2023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1ECB3-8A0F-0EC2-60B2-B92BF118E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529F0-EDEB-4920-19E0-8FCA4109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7710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BD426-D13B-5A36-CCF4-4A00BACEE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906AF-0637-8698-6826-28F174FB3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900C7-E56A-0479-7C30-C1A9A9E51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21/9/2023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CD1BE-F3FD-5A47-E160-92049C702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30F52-5B50-800A-35C3-3A19A4A00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2318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84D6A-3BB4-04CD-E761-BACC2540D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1871C-67F5-82D5-C058-A56E3A548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4C4FA-DAA0-5A84-621F-EFC143C2F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21/9/2023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24D7F-5755-952E-BCFB-74C2F062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BDF49-6933-E0E3-9126-70F805D23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9983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627C2-C9CE-08BB-651C-86D2D0755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55507-69EA-5100-0ADB-BDD0623BC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1B595-3947-B1C2-E5BD-06E581B17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6FD61-BEA5-2003-E185-0C2E66A9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21/9/2023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23A39-19E5-2646-51BD-480732EC7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A6B41-BC04-D1F3-1432-95FA7ED2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5113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AE163-8888-5CB2-815A-C7909BBA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83718-6589-D3E5-AF12-432890D9A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0D9B5-2D7D-6991-9637-F247DD63F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FC9F5-2C60-182A-3B53-1D464E61B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C667E2-A408-C0CD-04F2-561FC8137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75E5E5-83A7-AB16-0874-F9ECA59AD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21/9/2023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38722D-0F9E-7478-6851-BF43AF423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211E59-6C62-190E-6B0A-961CB0E8A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3688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D10AE-1D30-1007-8BD0-15E11DDD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92F1C5-F490-CF5C-41ED-42EFC5D6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21/9/2023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D72B08-0DAA-0A40-E59A-535DEB759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3CBC0F-F881-200C-98A4-EB75923B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9133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2029D9-F1B2-8268-F7F3-F0084957F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21/9/2023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4A62C-CB10-6077-F439-0361C0887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4DF7B-ED22-095A-D0E1-39F5D7256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656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B3EA-8F47-8751-4135-95374908B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01159-0D22-AA60-0491-1C8FE4A89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36B3A-5085-47A0-3141-20ECAF10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E83B9-FA73-817E-A146-0A778DF1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21/9/2023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1D2A3-9F87-D052-031E-B046733BC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D7B94-C006-DEFE-1633-8C94A42F7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105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5DB3A-DC2B-13BA-F321-05370FB7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5E5EDC-D0D0-914D-6710-3190EFBEFB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5CB78-9B6B-C24A-CDDA-A8029999B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BD8673-D6BD-1268-F6F5-AD35293B7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E2A66-1051-484E-98FD-A34B9D5968DA}" type="datetimeFigureOut">
              <a:rPr lang="en-MY" smtClean="0"/>
              <a:t>21/9/2023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661B6-B8C9-3072-6EEC-F70C4E072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8411C2-799B-1887-057B-64B1AEA73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6388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2C8E2E-E3B8-DDA0-7C25-FA099C53D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0BE7A-6ED4-C1A7-2B3C-412CB8E52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0AE3F-79DC-247E-22A9-AB3476ADA8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E2A66-1051-484E-98FD-A34B9D5968DA}" type="datetimeFigureOut">
              <a:rPr lang="en-MY" smtClean="0"/>
              <a:t>21/9/2023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4641C-C27A-68E8-A3A0-76DE82AA9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FF04A-3D5C-DA7F-7928-C93CCF733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DC2BB-FECE-49C5-A7DD-6A61079918B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6237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6ED2A370-C905-D856-9309-76AE2453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FAVOURITE FROM TRANSFER MENU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52949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077626" y="0"/>
            <a:ext cx="2036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MANAGE FAVOURITES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E394C6-7678-F8EF-7629-1834A4C2D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65" y="0"/>
            <a:ext cx="316646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FDF6D7-A55A-D435-9B2C-1F16799E7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62" y="0"/>
            <a:ext cx="30861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EB72BB-1588-A876-E645-FA96D36AEE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0"/>
          <a:stretch/>
        </p:blipFill>
        <p:spPr>
          <a:xfrm>
            <a:off x="969462" y="0"/>
            <a:ext cx="3086100" cy="857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DD1CAE-1F9A-2F6E-67C5-5C1B36E9E6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33"/>
          <a:stretch/>
        </p:blipFill>
        <p:spPr>
          <a:xfrm>
            <a:off x="8130163" y="5"/>
            <a:ext cx="3166467" cy="148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14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4982312" y="0"/>
            <a:ext cx="2227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MANAGE FAV TRANSFER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DE637B-7203-2395-FEAD-DD6ED2D1E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65" y="0"/>
            <a:ext cx="316646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F9AE30-536C-1C44-E70C-4F3C627C9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62" y="0"/>
            <a:ext cx="30861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591041-88C9-1693-9DBB-43008390A9DF}"/>
              </a:ext>
            </a:extLst>
          </p:cNvPr>
          <p:cNvSpPr/>
          <p:nvPr/>
        </p:nvSpPr>
        <p:spPr>
          <a:xfrm>
            <a:off x="8205295" y="1774791"/>
            <a:ext cx="2160186" cy="6255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DD287B-EA90-EB93-A8B4-162F08B6F552}"/>
              </a:ext>
            </a:extLst>
          </p:cNvPr>
          <p:cNvSpPr txBox="1"/>
          <p:nvPr/>
        </p:nvSpPr>
        <p:spPr>
          <a:xfrm>
            <a:off x="4976010" y="3071165"/>
            <a:ext cx="2688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Change to ‘Transfer within BIBD (3rd Party)’</a:t>
            </a:r>
            <a:endParaRPr lang="en-MY" sz="1100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2729898-B0BE-98BB-D67C-62321131CAFD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flipH="1">
            <a:off x="7664568" y="2087546"/>
            <a:ext cx="540727" cy="11144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2BDB8D4-B9D0-AE0D-63C7-8F402791EC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0"/>
          <a:stretch/>
        </p:blipFill>
        <p:spPr>
          <a:xfrm>
            <a:off x="969462" y="0"/>
            <a:ext cx="3086100" cy="8572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C11675-0A3A-75C3-DBAD-9AA67ABA77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33"/>
          <a:stretch/>
        </p:blipFill>
        <p:spPr>
          <a:xfrm>
            <a:off x="8130163" y="5"/>
            <a:ext cx="3166467" cy="148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51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000199" y="0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TRANSFER WITHIN BIBD</a:t>
            </a:r>
          </a:p>
          <a:p>
            <a:pPr algn="ctr"/>
            <a:r>
              <a:rPr lang="en-US" sz="1600" dirty="0"/>
              <a:t>FAV LIST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DA7FED-267E-EFC9-20E3-314184477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65" y="0"/>
            <a:ext cx="316646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4F8C4A-3C5C-A6D5-6E04-E16A7D408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62" y="0"/>
            <a:ext cx="30861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E29AA3-2720-267B-5B92-B6B29E91F3BE}"/>
              </a:ext>
            </a:extLst>
          </p:cNvPr>
          <p:cNvSpPr txBox="1"/>
          <p:nvPr/>
        </p:nvSpPr>
        <p:spPr>
          <a:xfrm>
            <a:off x="4133861" y="2928796"/>
            <a:ext cx="37273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Change to ‘TRANSFER WITHIN BIBD’ since this 3</a:t>
            </a:r>
            <a:r>
              <a:rPr lang="en-US" sz="1100" baseline="30000" dirty="0">
                <a:solidFill>
                  <a:srgbClr val="C00000"/>
                </a:solidFill>
              </a:rPr>
              <a:t>rd</a:t>
            </a:r>
            <a:r>
              <a:rPr lang="en-US" sz="1100" dirty="0">
                <a:solidFill>
                  <a:srgbClr val="C00000"/>
                </a:solidFill>
              </a:rPr>
              <a:t> party fav list</a:t>
            </a:r>
            <a:endParaRPr lang="en-MY" sz="1100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B3F6C7-C763-336D-C127-EE8B0C9D5B0D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3592605" y="1109522"/>
            <a:ext cx="541256" cy="195007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CADEDBDC-201A-188B-3A54-4D9517DB82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0"/>
          <a:stretch/>
        </p:blipFill>
        <p:spPr>
          <a:xfrm>
            <a:off x="969462" y="0"/>
            <a:ext cx="3086100" cy="8572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867747-3BE6-0710-6B7D-6FC58F26504E}"/>
              </a:ext>
            </a:extLst>
          </p:cNvPr>
          <p:cNvSpPr/>
          <p:nvPr/>
        </p:nvSpPr>
        <p:spPr>
          <a:xfrm>
            <a:off x="1432419" y="796767"/>
            <a:ext cx="2160186" cy="6255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6ACAFC2-3050-1430-FC4D-F3D0F7302C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33"/>
          <a:stretch/>
        </p:blipFill>
        <p:spPr>
          <a:xfrm>
            <a:off x="8130163" y="5"/>
            <a:ext cx="3166467" cy="148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76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533996" y="0"/>
            <a:ext cx="1124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INPUT ADD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FEE415-68E0-CCB3-BDA3-3162EC347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65" y="0"/>
            <a:ext cx="3166467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C4E7FA-51A8-60B4-AFF7-A5230A3C5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62" y="0"/>
            <a:ext cx="30861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37AD1FA-63BB-44F0-1D5D-B888ABA56741}"/>
              </a:ext>
            </a:extLst>
          </p:cNvPr>
          <p:cNvSpPr/>
          <p:nvPr/>
        </p:nvSpPr>
        <p:spPr>
          <a:xfrm>
            <a:off x="8319594" y="1898616"/>
            <a:ext cx="2824655" cy="6255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63B344-C9F5-5960-F32F-B3FF8DA4BC8A}"/>
              </a:ext>
            </a:extLst>
          </p:cNvPr>
          <p:cNvSpPr txBox="1"/>
          <p:nvPr/>
        </p:nvSpPr>
        <p:spPr>
          <a:xfrm>
            <a:off x="5384768" y="2798952"/>
            <a:ext cx="2561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Follow like Android</a:t>
            </a:r>
            <a:endParaRPr lang="en-MY" sz="1100" dirty="0">
              <a:solidFill>
                <a:srgbClr val="C0000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134B4FF-0D0D-F727-9B7B-1B32258CD70D}"/>
              </a:ext>
            </a:extLst>
          </p:cNvPr>
          <p:cNvCxnSpPr>
            <a:cxnSpLocks/>
            <a:stCxn id="15" idx="1"/>
            <a:endCxn id="17" idx="3"/>
          </p:cNvCxnSpPr>
          <p:nvPr/>
        </p:nvCxnSpPr>
        <p:spPr>
          <a:xfrm flipH="1">
            <a:off x="7946602" y="2211371"/>
            <a:ext cx="372992" cy="7183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6E17C72-793D-74F0-094A-890031868281}"/>
              </a:ext>
            </a:extLst>
          </p:cNvPr>
          <p:cNvSpPr/>
          <p:nvPr/>
        </p:nvSpPr>
        <p:spPr>
          <a:xfrm>
            <a:off x="1067631" y="2845119"/>
            <a:ext cx="2889761" cy="4308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FDDC8F1-758A-D256-9C8E-CD78AE0DD032}"/>
              </a:ext>
            </a:extLst>
          </p:cNvPr>
          <p:cNvCxnSpPr>
            <a:cxnSpLocks/>
            <a:stCxn id="21" idx="3"/>
            <a:endCxn id="25" idx="1"/>
          </p:cNvCxnSpPr>
          <p:nvPr/>
        </p:nvCxnSpPr>
        <p:spPr>
          <a:xfrm>
            <a:off x="3957392" y="3060563"/>
            <a:ext cx="553271" cy="114418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8B0F1D9-1286-4725-C67B-2C5410F80E8E}"/>
              </a:ext>
            </a:extLst>
          </p:cNvPr>
          <p:cNvSpPr txBox="1"/>
          <p:nvPr/>
        </p:nvSpPr>
        <p:spPr>
          <a:xfrm>
            <a:off x="4510663" y="3989308"/>
            <a:ext cx="3166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Box size, font size, box color follow as per </a:t>
            </a:r>
            <a:r>
              <a:rPr lang="en-US" sz="1100" dirty="0" err="1">
                <a:solidFill>
                  <a:srgbClr val="C00000"/>
                </a:solidFill>
              </a:rPr>
              <a:t>quickpay</a:t>
            </a:r>
            <a:r>
              <a:rPr lang="en-US" sz="1100" dirty="0">
                <a:solidFill>
                  <a:srgbClr val="C00000"/>
                </a:solidFill>
              </a:rPr>
              <a:t> module and word should be ‘Next’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7634D19-9815-CA23-F338-4073FA0C13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33"/>
          <a:stretch/>
        </p:blipFill>
        <p:spPr>
          <a:xfrm>
            <a:off x="265533" y="3476622"/>
            <a:ext cx="3086100" cy="88927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EEDA07D-CEB6-A51A-FF2F-BC0AC683DE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77477" r="4422" b="6969"/>
          <a:stretch/>
        </p:blipFill>
        <p:spPr>
          <a:xfrm>
            <a:off x="6362689" y="4840323"/>
            <a:ext cx="2912629" cy="106674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60EB836-925E-D696-FE8D-3FD424DBB205}"/>
              </a:ext>
            </a:extLst>
          </p:cNvPr>
          <p:cNvSpPr/>
          <p:nvPr/>
        </p:nvSpPr>
        <p:spPr>
          <a:xfrm>
            <a:off x="8216074" y="4040881"/>
            <a:ext cx="2994645" cy="6724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646A7F0-7F04-999A-CAAA-64E7FAEA5EBD}"/>
              </a:ext>
            </a:extLst>
          </p:cNvPr>
          <p:cNvCxnSpPr>
            <a:cxnSpLocks/>
            <a:stCxn id="31" idx="1"/>
            <a:endCxn id="25" idx="3"/>
          </p:cNvCxnSpPr>
          <p:nvPr/>
        </p:nvCxnSpPr>
        <p:spPr>
          <a:xfrm flipH="1" flipV="1">
            <a:off x="7677130" y="4204752"/>
            <a:ext cx="538944" cy="1723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34E06EED-A989-BA53-46FA-C7DF7016A0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0"/>
          <a:stretch/>
        </p:blipFill>
        <p:spPr>
          <a:xfrm>
            <a:off x="969462" y="0"/>
            <a:ext cx="3086100" cy="85725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9360DC0-AB7F-64C3-D64F-A4ACD7CBE7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33"/>
          <a:stretch/>
        </p:blipFill>
        <p:spPr>
          <a:xfrm>
            <a:off x="8130163" y="5"/>
            <a:ext cx="3166467" cy="148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9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389822" y="0"/>
            <a:ext cx="141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CONFIRM ADD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51331-F69E-CBE3-7F5E-A4DF8AE8C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65" y="0"/>
            <a:ext cx="316646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F0781C-1752-B6AF-AEA9-1E72BA0DF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62" y="0"/>
            <a:ext cx="30861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E42100-A8E8-5CB5-9FF3-120440172258}"/>
              </a:ext>
            </a:extLst>
          </p:cNvPr>
          <p:cNvSpPr/>
          <p:nvPr/>
        </p:nvSpPr>
        <p:spPr>
          <a:xfrm>
            <a:off x="1067631" y="2998113"/>
            <a:ext cx="2889761" cy="4308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4C4BEB-F0C7-149C-71F1-795FAC6413B6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957392" y="3213557"/>
            <a:ext cx="565090" cy="157507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04A9D4C-4D2B-8040-636D-96C8EF6C9212}"/>
              </a:ext>
            </a:extLst>
          </p:cNvPr>
          <p:cNvSpPr txBox="1"/>
          <p:nvPr/>
        </p:nvSpPr>
        <p:spPr>
          <a:xfrm>
            <a:off x="4522482" y="4573189"/>
            <a:ext cx="3166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Box size, font size, box color follow as per </a:t>
            </a:r>
            <a:r>
              <a:rPr lang="en-US" sz="1100" dirty="0" err="1">
                <a:solidFill>
                  <a:srgbClr val="C00000"/>
                </a:solidFill>
              </a:rPr>
              <a:t>quickpay</a:t>
            </a:r>
            <a:r>
              <a:rPr lang="en-US" sz="1100" dirty="0">
                <a:solidFill>
                  <a:srgbClr val="C00000"/>
                </a:solidFill>
              </a:rPr>
              <a:t> module and word should be ‘Confirm’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B2752B-B7F2-0F52-5C83-D67B5DB291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33"/>
          <a:stretch/>
        </p:blipFill>
        <p:spPr>
          <a:xfrm>
            <a:off x="277352" y="4060503"/>
            <a:ext cx="3086100" cy="889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A49655-EBD4-8C70-DE32-EE1084A3D2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77477" r="4422" b="6969"/>
          <a:stretch/>
        </p:blipFill>
        <p:spPr>
          <a:xfrm>
            <a:off x="6374508" y="5424204"/>
            <a:ext cx="2912629" cy="10667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928A5F-1EB8-5808-D4FC-30F547ACE74A}"/>
              </a:ext>
            </a:extLst>
          </p:cNvPr>
          <p:cNvSpPr/>
          <p:nvPr/>
        </p:nvSpPr>
        <p:spPr>
          <a:xfrm>
            <a:off x="8227893" y="4624762"/>
            <a:ext cx="2994645" cy="6724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B2F4987-2E00-C45A-52D2-A70AE840BF9B}"/>
              </a:ext>
            </a:extLst>
          </p:cNvPr>
          <p:cNvCxnSpPr>
            <a:cxnSpLocks/>
            <a:stCxn id="12" idx="1"/>
            <a:endCxn id="9" idx="3"/>
          </p:cNvCxnSpPr>
          <p:nvPr/>
        </p:nvCxnSpPr>
        <p:spPr>
          <a:xfrm flipH="1" flipV="1">
            <a:off x="7688949" y="4788633"/>
            <a:ext cx="538944" cy="1723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6BDEA0BA-B684-0B62-9CED-306EB27757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0"/>
          <a:stretch/>
        </p:blipFill>
        <p:spPr>
          <a:xfrm>
            <a:off x="969462" y="0"/>
            <a:ext cx="3086100" cy="8572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203335D-A7B3-5A34-6FBA-A5C86AF5BF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33"/>
          <a:stretch/>
        </p:blipFill>
        <p:spPr>
          <a:xfrm>
            <a:off x="8130163" y="5"/>
            <a:ext cx="3166467" cy="148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20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626521" y="0"/>
            <a:ext cx="938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OTP ADD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734C6-E7E6-8289-622B-6E44A4DB5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65" y="0"/>
            <a:ext cx="316646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776D3A-4285-8325-0D81-A7F83E169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62" y="0"/>
            <a:ext cx="30861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85009C-62F3-0999-D476-FBB8C5ED3D9B}"/>
              </a:ext>
            </a:extLst>
          </p:cNvPr>
          <p:cNvSpPr txBox="1"/>
          <p:nvPr/>
        </p:nvSpPr>
        <p:spPr>
          <a:xfrm>
            <a:off x="5458794" y="2623490"/>
            <a:ext cx="19591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Change to ‘Add New Favourite’</a:t>
            </a:r>
            <a:endParaRPr lang="en-MY" sz="1100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5A56689-2134-7148-E7BC-50C3CE424EE7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flipH="1">
            <a:off x="7417985" y="1573196"/>
            <a:ext cx="1225460" cy="11810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C63708F-F1C7-B07D-B24C-304F1B9B8F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0"/>
          <a:stretch/>
        </p:blipFill>
        <p:spPr>
          <a:xfrm>
            <a:off x="969462" y="0"/>
            <a:ext cx="3086100" cy="857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55441C-A21F-2B28-6B90-2DBA0F5081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33"/>
          <a:stretch/>
        </p:blipFill>
        <p:spPr>
          <a:xfrm>
            <a:off x="8130163" y="5"/>
            <a:ext cx="3166467" cy="14858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3526D98-8DE1-D0C2-30AB-6F4ADCE53314}"/>
              </a:ext>
            </a:extLst>
          </p:cNvPr>
          <p:cNvSpPr/>
          <p:nvPr/>
        </p:nvSpPr>
        <p:spPr>
          <a:xfrm>
            <a:off x="8643445" y="1260441"/>
            <a:ext cx="2160186" cy="6255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70881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644603" y="0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BIO ADD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64F562-495A-7F58-14B2-38C7BBE16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65" y="0"/>
            <a:ext cx="3166467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25736C-966D-8081-7B8B-A00280F83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0" y="0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44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428390" y="0"/>
            <a:ext cx="1335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SUCCESS ADD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94FE62-CA48-DEBF-1CE0-D37B914B8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65" y="0"/>
            <a:ext cx="316646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8413AE-6836-8277-FC9D-0A60B56E4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62" y="0"/>
            <a:ext cx="30861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CA3A83-A83E-BBE5-8A32-37A5D0E596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20"/>
          <a:stretch/>
        </p:blipFill>
        <p:spPr>
          <a:xfrm>
            <a:off x="969462" y="0"/>
            <a:ext cx="3086100" cy="123307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5D86B79-2AF0-4B0B-8E81-0BB7742FE4CC}"/>
              </a:ext>
            </a:extLst>
          </p:cNvPr>
          <p:cNvSpPr/>
          <p:nvPr/>
        </p:nvSpPr>
        <p:spPr>
          <a:xfrm>
            <a:off x="1539324" y="4252754"/>
            <a:ext cx="1946375" cy="357173"/>
          </a:xfrm>
          <a:prstGeom prst="roundRect">
            <a:avLst>
              <a:gd name="adj" fmla="val 24925"/>
            </a:avLst>
          </a:prstGeom>
          <a:solidFill>
            <a:srgbClr val="FFC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Done</a:t>
            </a:r>
            <a:endParaRPr lang="en-MY" sz="1200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7E7B7EF-6B43-803B-F035-8E85C884B915}"/>
              </a:ext>
            </a:extLst>
          </p:cNvPr>
          <p:cNvSpPr/>
          <p:nvPr/>
        </p:nvSpPr>
        <p:spPr>
          <a:xfrm>
            <a:off x="8740210" y="4431340"/>
            <a:ext cx="1946375" cy="357173"/>
          </a:xfrm>
          <a:prstGeom prst="roundRect">
            <a:avLst>
              <a:gd name="adj" fmla="val 24925"/>
            </a:avLst>
          </a:prstGeom>
          <a:solidFill>
            <a:srgbClr val="FFC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Done</a:t>
            </a:r>
            <a:endParaRPr lang="en-MY" sz="1200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EC1C5B-AB81-9F59-9A89-3D4EBFD275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70"/>
          <a:stretch/>
        </p:blipFill>
        <p:spPr>
          <a:xfrm>
            <a:off x="8130163" y="-928"/>
            <a:ext cx="3166467" cy="157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8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530789" y="0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INPUT EDIT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35CBA5-C6ED-EF8F-03EC-69BC325C0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65" y="0"/>
            <a:ext cx="316646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952B42-C93D-8669-5197-828DC6D2D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62" y="0"/>
            <a:ext cx="30861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FB9E3F-F69B-D5F6-4F8A-39DF13430503}"/>
              </a:ext>
            </a:extLst>
          </p:cNvPr>
          <p:cNvSpPr/>
          <p:nvPr/>
        </p:nvSpPr>
        <p:spPr>
          <a:xfrm>
            <a:off x="1067631" y="2845119"/>
            <a:ext cx="2889761" cy="4308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681CBCB-1005-C696-30E3-43065F07B5CA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957392" y="3060563"/>
            <a:ext cx="553271" cy="114418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AF82544-4697-F442-4D12-281FF37DB053}"/>
              </a:ext>
            </a:extLst>
          </p:cNvPr>
          <p:cNvSpPr txBox="1"/>
          <p:nvPr/>
        </p:nvSpPr>
        <p:spPr>
          <a:xfrm>
            <a:off x="4510663" y="3989308"/>
            <a:ext cx="3166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Box size, font size, box color follow as per </a:t>
            </a:r>
            <a:r>
              <a:rPr lang="en-US" sz="1100" dirty="0" err="1">
                <a:solidFill>
                  <a:srgbClr val="C00000"/>
                </a:solidFill>
              </a:rPr>
              <a:t>quickpay</a:t>
            </a:r>
            <a:r>
              <a:rPr lang="en-US" sz="1100" dirty="0">
                <a:solidFill>
                  <a:srgbClr val="C00000"/>
                </a:solidFill>
              </a:rPr>
              <a:t> module and word should be ‘Next’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ACEB2-48C2-C2AC-86CD-1959B5F94D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33"/>
          <a:stretch/>
        </p:blipFill>
        <p:spPr>
          <a:xfrm>
            <a:off x="265533" y="3476622"/>
            <a:ext cx="3086100" cy="889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FF02A5-3C9A-1563-A029-486F848CC3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77477" r="4422" b="6969"/>
          <a:stretch/>
        </p:blipFill>
        <p:spPr>
          <a:xfrm>
            <a:off x="6362689" y="4840323"/>
            <a:ext cx="2912629" cy="10667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AFAC75-41FB-ADF3-CA8A-78D974B43BF9}"/>
              </a:ext>
            </a:extLst>
          </p:cNvPr>
          <p:cNvSpPr/>
          <p:nvPr/>
        </p:nvSpPr>
        <p:spPr>
          <a:xfrm>
            <a:off x="8216074" y="4040881"/>
            <a:ext cx="2994645" cy="6724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CCE03C0-0E61-3649-A022-06B0074E8902}"/>
              </a:ext>
            </a:extLst>
          </p:cNvPr>
          <p:cNvCxnSpPr>
            <a:cxnSpLocks/>
            <a:stCxn id="12" idx="1"/>
            <a:endCxn id="9" idx="3"/>
          </p:cNvCxnSpPr>
          <p:nvPr/>
        </p:nvCxnSpPr>
        <p:spPr>
          <a:xfrm flipH="1" flipV="1">
            <a:off x="7677130" y="4204752"/>
            <a:ext cx="538944" cy="1723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C512A275-67A2-3D81-E5B7-DD096DCAD1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0"/>
          <a:stretch/>
        </p:blipFill>
        <p:spPr>
          <a:xfrm>
            <a:off x="969462" y="0"/>
            <a:ext cx="3086100" cy="857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2D026E-AEF5-923D-B285-07FCA5B45A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33"/>
          <a:stretch/>
        </p:blipFill>
        <p:spPr>
          <a:xfrm>
            <a:off x="8130163" y="5"/>
            <a:ext cx="3166467" cy="148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63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386616" y="0"/>
            <a:ext cx="1418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CONFIRM EDIT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4D6743-45C1-26AC-11A8-A9C3F190B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65" y="0"/>
            <a:ext cx="316646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94F15A-BF4A-77E2-6572-1BDA65BA3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62" y="0"/>
            <a:ext cx="30861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C52852-6235-545C-883B-AC4BE21FB8F9}"/>
              </a:ext>
            </a:extLst>
          </p:cNvPr>
          <p:cNvSpPr/>
          <p:nvPr/>
        </p:nvSpPr>
        <p:spPr>
          <a:xfrm>
            <a:off x="1067631" y="2998113"/>
            <a:ext cx="2889761" cy="4308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0361BC-779A-CCA8-CB30-6229BC3C4C1E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3957392" y="3213557"/>
            <a:ext cx="565090" cy="157507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C59C537-A66D-6747-0685-C57088AB574F}"/>
              </a:ext>
            </a:extLst>
          </p:cNvPr>
          <p:cNvSpPr txBox="1"/>
          <p:nvPr/>
        </p:nvSpPr>
        <p:spPr>
          <a:xfrm>
            <a:off x="4522482" y="4573189"/>
            <a:ext cx="3166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Box size, font size, box color follow as per </a:t>
            </a:r>
            <a:r>
              <a:rPr lang="en-US" sz="1100" dirty="0" err="1">
                <a:solidFill>
                  <a:srgbClr val="C00000"/>
                </a:solidFill>
              </a:rPr>
              <a:t>quickpay</a:t>
            </a:r>
            <a:r>
              <a:rPr lang="en-US" sz="1100" dirty="0">
                <a:solidFill>
                  <a:srgbClr val="C00000"/>
                </a:solidFill>
              </a:rPr>
              <a:t> module and word should be ‘Confirm’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864774-CAB2-E101-4F61-DBC27B4446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33"/>
          <a:stretch/>
        </p:blipFill>
        <p:spPr>
          <a:xfrm>
            <a:off x="277352" y="4060503"/>
            <a:ext cx="3086100" cy="889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A0082B-81C1-6E89-8113-3B74BDECFB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77477" r="4422" b="6969"/>
          <a:stretch/>
        </p:blipFill>
        <p:spPr>
          <a:xfrm>
            <a:off x="6374508" y="5424204"/>
            <a:ext cx="2912629" cy="10667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DF88E8C-3C54-270B-3960-DF6E20C4A2DB}"/>
              </a:ext>
            </a:extLst>
          </p:cNvPr>
          <p:cNvSpPr/>
          <p:nvPr/>
        </p:nvSpPr>
        <p:spPr>
          <a:xfrm>
            <a:off x="8227893" y="4624762"/>
            <a:ext cx="2994645" cy="6724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ED8A25-7A06-4663-2453-C39DACF9C784}"/>
              </a:ext>
            </a:extLst>
          </p:cNvPr>
          <p:cNvCxnSpPr>
            <a:cxnSpLocks/>
            <a:stCxn id="12" idx="1"/>
            <a:endCxn id="9" idx="3"/>
          </p:cNvCxnSpPr>
          <p:nvPr/>
        </p:nvCxnSpPr>
        <p:spPr>
          <a:xfrm flipH="1" flipV="1">
            <a:off x="7688949" y="4788633"/>
            <a:ext cx="538944" cy="1723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91AFAAC-1526-A58F-6863-A294C71CF94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0"/>
          <a:stretch/>
        </p:blipFill>
        <p:spPr>
          <a:xfrm>
            <a:off x="969462" y="0"/>
            <a:ext cx="3086100" cy="857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E3B54F-68AC-9FBC-6379-6F728DF551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33"/>
          <a:stretch/>
        </p:blipFill>
        <p:spPr>
          <a:xfrm>
            <a:off x="8130163" y="5"/>
            <a:ext cx="3166467" cy="148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9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4991900" y="0"/>
            <a:ext cx="2208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TRANSFER MENU</a:t>
            </a:r>
          </a:p>
          <a:p>
            <a:pPr algn="ctr"/>
            <a:r>
              <a:rPr lang="en-US" sz="1600" dirty="0"/>
              <a:t>FAV LIST AND TRANSFER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445EB2-59E8-135E-B31B-B0549A89B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65" y="1"/>
            <a:ext cx="3166467" cy="68579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0E154E-D25E-0406-FECC-FC212455C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0" y="0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08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623316" y="0"/>
            <a:ext cx="945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OTP EDIT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C57972-9F70-04AF-3298-A834F66EF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65" y="0"/>
            <a:ext cx="316646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DFA233-077A-F6FD-C7F4-D0030E075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62" y="0"/>
            <a:ext cx="30861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24BDC9-C703-13A0-030C-F1D459451724}"/>
              </a:ext>
            </a:extLst>
          </p:cNvPr>
          <p:cNvSpPr txBox="1"/>
          <p:nvPr/>
        </p:nvSpPr>
        <p:spPr>
          <a:xfrm>
            <a:off x="5522149" y="3429000"/>
            <a:ext cx="16610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Change to ‘Edit Favourite’</a:t>
            </a:r>
            <a:endParaRPr lang="en-MY" sz="1100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4F302CF-8E2F-041C-7502-0898A2BA0328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flipH="1">
            <a:off x="7183181" y="1573196"/>
            <a:ext cx="1460264" cy="198660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8E46977-15D0-F8B7-9ED7-33D2E1C9AF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0"/>
          <a:stretch/>
        </p:blipFill>
        <p:spPr>
          <a:xfrm>
            <a:off x="969462" y="0"/>
            <a:ext cx="3086100" cy="857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BC414A-B9CA-0043-CBE5-9C043E9F05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33"/>
          <a:stretch/>
        </p:blipFill>
        <p:spPr>
          <a:xfrm>
            <a:off x="8130163" y="5"/>
            <a:ext cx="3166467" cy="14858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6C864B5-3CB9-D0BA-2EC5-F96396355959}"/>
              </a:ext>
            </a:extLst>
          </p:cNvPr>
          <p:cNvSpPr/>
          <p:nvPr/>
        </p:nvSpPr>
        <p:spPr>
          <a:xfrm>
            <a:off x="8643445" y="1260441"/>
            <a:ext cx="2160186" cy="6255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28989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641397" y="0"/>
            <a:ext cx="909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BIO EDIT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64F562-495A-7F58-14B2-38C7BBE16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65" y="0"/>
            <a:ext cx="316646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99EA78-3E9F-DCD6-EA1B-216067209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0" y="0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68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425184" y="0"/>
            <a:ext cx="1341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SUCCESS EDIT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EA76E9-6D24-C8B4-4E37-A43950C9B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65" y="0"/>
            <a:ext cx="316646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D4E68B-8EE0-5E78-93A4-7D25836153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62" y="0"/>
            <a:ext cx="30861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36BFA2-3FE6-8BB5-B03A-726B8C8719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20"/>
          <a:stretch/>
        </p:blipFill>
        <p:spPr>
          <a:xfrm>
            <a:off x="969462" y="0"/>
            <a:ext cx="3086100" cy="89017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953346-1C88-BD07-65DC-AC6AA72ADD5E}"/>
              </a:ext>
            </a:extLst>
          </p:cNvPr>
          <p:cNvSpPr/>
          <p:nvPr/>
        </p:nvSpPr>
        <p:spPr>
          <a:xfrm>
            <a:off x="1539324" y="4252754"/>
            <a:ext cx="1946375" cy="357173"/>
          </a:xfrm>
          <a:prstGeom prst="roundRect">
            <a:avLst>
              <a:gd name="adj" fmla="val 24925"/>
            </a:avLst>
          </a:prstGeom>
          <a:solidFill>
            <a:srgbClr val="FFC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Done</a:t>
            </a:r>
            <a:endParaRPr lang="en-MY" sz="12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06F57B6-C14D-5408-5160-C0B80C97FFC3}"/>
              </a:ext>
            </a:extLst>
          </p:cNvPr>
          <p:cNvSpPr/>
          <p:nvPr/>
        </p:nvSpPr>
        <p:spPr>
          <a:xfrm>
            <a:off x="8740210" y="4431340"/>
            <a:ext cx="1946375" cy="357173"/>
          </a:xfrm>
          <a:prstGeom prst="roundRect">
            <a:avLst>
              <a:gd name="adj" fmla="val 24925"/>
            </a:avLst>
          </a:prstGeom>
          <a:solidFill>
            <a:srgbClr val="FFC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Done</a:t>
            </a:r>
            <a:endParaRPr lang="en-MY" sz="12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34D8DE-7BAE-016F-3DE4-5A71CC7A83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70"/>
          <a:stretch/>
        </p:blipFill>
        <p:spPr>
          <a:xfrm>
            <a:off x="8130163" y="-928"/>
            <a:ext cx="3166467" cy="157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76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267994" y="0"/>
            <a:ext cx="1656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CONFIRM DELETE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8122D3-CCFF-9B90-F2DA-F3CAE7F66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65" y="0"/>
            <a:ext cx="316646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B09971-1BE0-9A38-E20D-C6D45B099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62" y="0"/>
            <a:ext cx="30861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4F2190-581C-BCCB-8B3A-230B6FC1DF23}"/>
              </a:ext>
            </a:extLst>
          </p:cNvPr>
          <p:cNvSpPr/>
          <p:nvPr/>
        </p:nvSpPr>
        <p:spPr>
          <a:xfrm>
            <a:off x="737694" y="4089366"/>
            <a:ext cx="3317867" cy="26638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3469DD-57E8-F5B4-0C78-32E7018DFD4A}"/>
              </a:ext>
            </a:extLst>
          </p:cNvPr>
          <p:cNvSpPr txBox="1"/>
          <p:nvPr/>
        </p:nvSpPr>
        <p:spPr>
          <a:xfrm>
            <a:off x="5178122" y="5290490"/>
            <a:ext cx="10727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Box color white</a:t>
            </a:r>
            <a:endParaRPr lang="en-MY" sz="1100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B20A24-A924-2217-CE1A-BC92213ED150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4055561" y="5421295"/>
            <a:ext cx="1122561" cy="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65DB477-DCC7-EFD0-3750-34A9254E4445}"/>
              </a:ext>
            </a:extLst>
          </p:cNvPr>
          <p:cNvSpPr/>
          <p:nvPr/>
        </p:nvSpPr>
        <p:spPr>
          <a:xfrm>
            <a:off x="1828800" y="4241767"/>
            <a:ext cx="371475" cy="5778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E79AE5-9341-B8A1-EA47-5632C37FDCFF}"/>
              </a:ext>
            </a:extLst>
          </p:cNvPr>
          <p:cNvSpPr txBox="1"/>
          <p:nvPr/>
        </p:nvSpPr>
        <p:spPr>
          <a:xfrm>
            <a:off x="4616841" y="4399904"/>
            <a:ext cx="1805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Make the icon bigger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C671693-950D-B137-4B10-56771BDAF648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2200275" y="4530709"/>
            <a:ext cx="2416566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A1272B0-B1C9-D53F-BE1A-B8467F5A1330}"/>
              </a:ext>
            </a:extLst>
          </p:cNvPr>
          <p:cNvSpPr/>
          <p:nvPr/>
        </p:nvSpPr>
        <p:spPr>
          <a:xfrm>
            <a:off x="8424494" y="5132352"/>
            <a:ext cx="2634031" cy="107794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A72375-BC3E-879C-8A90-7CAEF22F35DF}"/>
              </a:ext>
            </a:extLst>
          </p:cNvPr>
          <p:cNvSpPr txBox="1"/>
          <p:nvPr/>
        </p:nvSpPr>
        <p:spPr>
          <a:xfrm>
            <a:off x="5934873" y="4819651"/>
            <a:ext cx="1805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Make box Delete and Cancel bigger a bit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BE65227-4EBD-5687-7635-138258EBE466}"/>
              </a:ext>
            </a:extLst>
          </p:cNvPr>
          <p:cNvCxnSpPr>
            <a:cxnSpLocks/>
            <a:stCxn id="24" idx="1"/>
            <a:endCxn id="25" idx="3"/>
          </p:cNvCxnSpPr>
          <p:nvPr/>
        </p:nvCxnSpPr>
        <p:spPr>
          <a:xfrm flipH="1" flipV="1">
            <a:off x="7739874" y="5035095"/>
            <a:ext cx="684620" cy="6362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03D66DA4-1C4D-F2EE-1EAE-A2F347496069}"/>
              </a:ext>
            </a:extLst>
          </p:cNvPr>
          <p:cNvSpPr/>
          <p:nvPr/>
        </p:nvSpPr>
        <p:spPr>
          <a:xfrm>
            <a:off x="8130165" y="1280231"/>
            <a:ext cx="3166467" cy="31196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92C874-0927-BE72-1E90-6DB1D9F82853}"/>
              </a:ext>
            </a:extLst>
          </p:cNvPr>
          <p:cNvSpPr txBox="1"/>
          <p:nvPr/>
        </p:nvSpPr>
        <p:spPr>
          <a:xfrm>
            <a:off x="5805378" y="2205780"/>
            <a:ext cx="1805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Transparent should be until header. Customer cannot click &lt; or X. only can click DELETE or CANCEL or DONE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6B309E7-295B-7F96-0BE1-196E77B25785}"/>
              </a:ext>
            </a:extLst>
          </p:cNvPr>
          <p:cNvCxnSpPr>
            <a:cxnSpLocks/>
            <a:stCxn id="33" idx="1"/>
            <a:endCxn id="34" idx="3"/>
          </p:cNvCxnSpPr>
          <p:nvPr/>
        </p:nvCxnSpPr>
        <p:spPr>
          <a:xfrm flipH="1" flipV="1">
            <a:off x="7610379" y="2590501"/>
            <a:ext cx="519786" cy="24956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881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306562" y="0"/>
            <a:ext cx="1578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SUCCESS DELETE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1F4C12F9-8D0C-2AAC-4300-6BC6417A9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65" y="0"/>
            <a:ext cx="3166467" cy="68580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3051948-5B87-217A-D646-0263AF015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62" y="0"/>
            <a:ext cx="3086100" cy="6858000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030B24A0-DAD5-66F6-A8D7-85519FD62E90}"/>
              </a:ext>
            </a:extLst>
          </p:cNvPr>
          <p:cNvSpPr/>
          <p:nvPr/>
        </p:nvSpPr>
        <p:spPr>
          <a:xfrm>
            <a:off x="737694" y="4800600"/>
            <a:ext cx="3317867" cy="19526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F406D7B-3682-DCBF-75FE-58E11535836E}"/>
              </a:ext>
            </a:extLst>
          </p:cNvPr>
          <p:cNvSpPr txBox="1"/>
          <p:nvPr/>
        </p:nvSpPr>
        <p:spPr>
          <a:xfrm>
            <a:off x="5178122" y="5290490"/>
            <a:ext cx="10727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Box color white</a:t>
            </a:r>
            <a:endParaRPr lang="en-MY" sz="1100" dirty="0">
              <a:solidFill>
                <a:srgbClr val="C00000"/>
              </a:solidFill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7969B47-D517-A31E-810D-B0FFA59CE3E1}"/>
              </a:ext>
            </a:extLst>
          </p:cNvPr>
          <p:cNvCxnSpPr>
            <a:cxnSpLocks/>
            <a:stCxn id="61" idx="3"/>
            <a:endCxn id="62" idx="1"/>
          </p:cNvCxnSpPr>
          <p:nvPr/>
        </p:nvCxnSpPr>
        <p:spPr>
          <a:xfrm flipV="1">
            <a:off x="4055561" y="5421295"/>
            <a:ext cx="1122561" cy="35561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3278CDDE-8B35-C010-AB71-00F9D4862D23}"/>
              </a:ext>
            </a:extLst>
          </p:cNvPr>
          <p:cNvSpPr/>
          <p:nvPr/>
        </p:nvSpPr>
        <p:spPr>
          <a:xfrm>
            <a:off x="8424494" y="5552100"/>
            <a:ext cx="2634031" cy="6581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8234B43-AE2F-485D-91DB-C3521DA78BD8}"/>
              </a:ext>
            </a:extLst>
          </p:cNvPr>
          <p:cNvSpPr txBox="1"/>
          <p:nvPr/>
        </p:nvSpPr>
        <p:spPr>
          <a:xfrm>
            <a:off x="5934873" y="4819651"/>
            <a:ext cx="1805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Make box Delete and Cancel bigger a bit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8B7B6B67-1239-0019-A89B-8AE59D30EDE9}"/>
              </a:ext>
            </a:extLst>
          </p:cNvPr>
          <p:cNvCxnSpPr>
            <a:cxnSpLocks/>
            <a:stCxn id="65" idx="1"/>
            <a:endCxn id="66" idx="3"/>
          </p:cNvCxnSpPr>
          <p:nvPr/>
        </p:nvCxnSpPr>
        <p:spPr>
          <a:xfrm flipH="1" flipV="1">
            <a:off x="7739874" y="5035095"/>
            <a:ext cx="684620" cy="84610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F1E3232B-44A1-661C-953A-8AAE84CAD3FF}"/>
              </a:ext>
            </a:extLst>
          </p:cNvPr>
          <p:cNvSpPr/>
          <p:nvPr/>
        </p:nvSpPr>
        <p:spPr>
          <a:xfrm>
            <a:off x="8130165" y="1280231"/>
            <a:ext cx="3166467" cy="34257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3F05296-B9BC-C4B0-0450-32FAEFA0DD21}"/>
              </a:ext>
            </a:extLst>
          </p:cNvPr>
          <p:cNvSpPr txBox="1"/>
          <p:nvPr/>
        </p:nvSpPr>
        <p:spPr>
          <a:xfrm>
            <a:off x="5805378" y="2205780"/>
            <a:ext cx="1805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Transparent should be until header. Customer cannot click &lt; or X. only can click DELETE or CANCEL or DONE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AC3B906-F591-1F4A-CE02-26BA0EBD93D6}"/>
              </a:ext>
            </a:extLst>
          </p:cNvPr>
          <p:cNvCxnSpPr>
            <a:cxnSpLocks/>
            <a:stCxn id="69" idx="1"/>
            <a:endCxn id="70" idx="3"/>
          </p:cNvCxnSpPr>
          <p:nvPr/>
        </p:nvCxnSpPr>
        <p:spPr>
          <a:xfrm flipH="1" flipV="1">
            <a:off x="7610379" y="2590501"/>
            <a:ext cx="519786" cy="40261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283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02A9FCDC-722C-5BC4-A407-E16171FC9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62" y="0"/>
            <a:ext cx="30861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4971124" y="0"/>
            <a:ext cx="2249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ERROR EMPTY ACC NUM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0E5555-0BE2-0280-8650-96B90E4E4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440" y="0"/>
            <a:ext cx="3166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7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1671266-B077-B2E4-9767-D4367929F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62" y="0"/>
            <a:ext cx="30861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4917489" y="0"/>
            <a:ext cx="2357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ERROR EMPTY NICKNAME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CB2EE9-884C-35A4-980A-D744260D4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440" y="0"/>
            <a:ext cx="3166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92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85AAA5D-A7B2-0722-E202-4ECFBAD1F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440" y="0"/>
            <a:ext cx="316646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F30171-68B8-F232-6943-727F3B15A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62" y="0"/>
            <a:ext cx="30861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4917489" y="0"/>
            <a:ext cx="2357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ERROR EMPTY NICKNAME</a:t>
            </a:r>
          </a:p>
          <a:p>
            <a:pPr algn="ctr"/>
            <a:r>
              <a:rPr lang="en-US" sz="1600" dirty="0"/>
              <a:t>AND ACC NUM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</p:spTree>
    <p:extLst>
      <p:ext uri="{BB962C8B-B14F-4D97-AF65-F5344CB8AC3E}">
        <p14:creationId xmlns:p14="http://schemas.microsoft.com/office/powerpoint/2010/main" val="2700952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277522" y="0"/>
            <a:ext cx="1636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TRANSFER MENU</a:t>
            </a:r>
          </a:p>
          <a:p>
            <a:pPr algn="ctr"/>
            <a:r>
              <a:rPr lang="en-US" sz="1600" dirty="0"/>
              <a:t>INPUT ADD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B08503-B158-8920-385E-D84B4F5CE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64" y="0"/>
            <a:ext cx="3166467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0BAFF9-4D66-2E28-B28E-DF784DE75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0" y="0"/>
            <a:ext cx="30861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57638D-3F8F-B455-63C9-7835D1FA1B85}"/>
              </a:ext>
            </a:extLst>
          </p:cNvPr>
          <p:cNvSpPr/>
          <p:nvPr/>
        </p:nvSpPr>
        <p:spPr>
          <a:xfrm>
            <a:off x="8679264" y="1831941"/>
            <a:ext cx="2160186" cy="6255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05CC4F-221E-A442-1B3A-A6C6E6067C1C}"/>
              </a:ext>
            </a:extLst>
          </p:cNvPr>
          <p:cNvSpPr txBox="1"/>
          <p:nvPr/>
        </p:nvSpPr>
        <p:spPr>
          <a:xfrm>
            <a:off x="5533078" y="2013890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Can make text in 2 lines only?</a:t>
            </a:r>
            <a:endParaRPr lang="en-MY" sz="1100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4F071C-31B9-1BEA-C71B-FD8C8749D79B}"/>
              </a:ext>
            </a:extLst>
          </p:cNvPr>
          <p:cNvCxnSpPr>
            <a:cxnSpLocks/>
            <a:stCxn id="6" idx="1"/>
            <a:endCxn id="8" idx="3"/>
          </p:cNvCxnSpPr>
          <p:nvPr/>
        </p:nvCxnSpPr>
        <p:spPr>
          <a:xfrm flipH="1" flipV="1">
            <a:off x="7415325" y="2144695"/>
            <a:ext cx="1263939" cy="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3B392C7-07A7-A710-3E16-60DC0AFA611C}"/>
              </a:ext>
            </a:extLst>
          </p:cNvPr>
          <p:cNvSpPr/>
          <p:nvPr/>
        </p:nvSpPr>
        <p:spPr>
          <a:xfrm>
            <a:off x="1069699" y="2740344"/>
            <a:ext cx="2889761" cy="4308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9976C8C-3E0E-1767-48FC-602E4FC344DF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>
            <a:off x="3959460" y="2955788"/>
            <a:ext cx="551203" cy="124896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C3794FF-B3B6-9DFD-AD34-5E85CBD5FEB7}"/>
              </a:ext>
            </a:extLst>
          </p:cNvPr>
          <p:cNvSpPr txBox="1"/>
          <p:nvPr/>
        </p:nvSpPr>
        <p:spPr>
          <a:xfrm>
            <a:off x="4510663" y="3989308"/>
            <a:ext cx="3166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Box size, font size, box color follow as per </a:t>
            </a:r>
            <a:r>
              <a:rPr lang="en-US" sz="1100" dirty="0" err="1">
                <a:solidFill>
                  <a:srgbClr val="C00000"/>
                </a:solidFill>
              </a:rPr>
              <a:t>quickpay</a:t>
            </a:r>
            <a:r>
              <a:rPr lang="en-US" sz="1100" dirty="0">
                <a:solidFill>
                  <a:srgbClr val="C00000"/>
                </a:solidFill>
              </a:rPr>
              <a:t> module and word should be ‘Next’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39974FD-1E1C-3535-ECD1-559146249B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33"/>
          <a:stretch/>
        </p:blipFill>
        <p:spPr>
          <a:xfrm>
            <a:off x="265533" y="3476622"/>
            <a:ext cx="3086100" cy="8892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8EBFEDF-2BAF-A4A6-8663-379271844B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77477" r="4422" b="6969"/>
          <a:stretch/>
        </p:blipFill>
        <p:spPr>
          <a:xfrm>
            <a:off x="6362689" y="4840323"/>
            <a:ext cx="2912629" cy="106674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71F998B-8DBD-5F6C-2601-23046ABA16FC}"/>
              </a:ext>
            </a:extLst>
          </p:cNvPr>
          <p:cNvSpPr/>
          <p:nvPr/>
        </p:nvSpPr>
        <p:spPr>
          <a:xfrm>
            <a:off x="8216074" y="4040881"/>
            <a:ext cx="2994645" cy="6724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8A1B573-F9D7-D858-07BB-B3D139CA9721}"/>
              </a:ext>
            </a:extLst>
          </p:cNvPr>
          <p:cNvCxnSpPr>
            <a:cxnSpLocks/>
            <a:stCxn id="21" idx="1"/>
            <a:endCxn id="18" idx="3"/>
          </p:cNvCxnSpPr>
          <p:nvPr/>
        </p:nvCxnSpPr>
        <p:spPr>
          <a:xfrm flipH="1" flipV="1">
            <a:off x="7677130" y="4204752"/>
            <a:ext cx="538944" cy="1723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1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277522" y="0"/>
            <a:ext cx="1636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TRANSFER MENU</a:t>
            </a:r>
          </a:p>
          <a:p>
            <a:pPr algn="ctr"/>
            <a:r>
              <a:rPr lang="en-US" sz="1600" dirty="0"/>
              <a:t>CONFIRM ADD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E99C7-73E7-B186-2EDF-42340664C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64" y="930"/>
            <a:ext cx="3166467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FD4DD7-7BF2-DE76-AB2A-8E3DEAA07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0" y="0"/>
            <a:ext cx="30861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7C96B8-18EB-2281-75F7-4C2C0593383C}"/>
              </a:ext>
            </a:extLst>
          </p:cNvPr>
          <p:cNvSpPr/>
          <p:nvPr/>
        </p:nvSpPr>
        <p:spPr>
          <a:xfrm>
            <a:off x="1069699" y="2892744"/>
            <a:ext cx="2889761" cy="4308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79F0829-F822-1B8D-5356-293F764AA424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3959460" y="3108188"/>
            <a:ext cx="560954" cy="170616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AE2A377-F077-BAC0-315C-C83A3C345FC4}"/>
              </a:ext>
            </a:extLst>
          </p:cNvPr>
          <p:cNvSpPr txBox="1"/>
          <p:nvPr/>
        </p:nvSpPr>
        <p:spPr>
          <a:xfrm>
            <a:off x="4520414" y="4598908"/>
            <a:ext cx="3166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Box size, font size, box color follow as per </a:t>
            </a:r>
            <a:r>
              <a:rPr lang="en-US" sz="1100" dirty="0" err="1">
                <a:solidFill>
                  <a:srgbClr val="C00000"/>
                </a:solidFill>
              </a:rPr>
              <a:t>quickpay</a:t>
            </a:r>
            <a:r>
              <a:rPr lang="en-US" sz="1100" dirty="0">
                <a:solidFill>
                  <a:srgbClr val="C00000"/>
                </a:solidFill>
              </a:rPr>
              <a:t> module and word should be ‘Confirm’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E7971D-2933-E260-2BDB-DB4F0E1FB7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33"/>
          <a:stretch/>
        </p:blipFill>
        <p:spPr>
          <a:xfrm>
            <a:off x="327495" y="3516630"/>
            <a:ext cx="3086100" cy="8892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02DDC4-F872-F38B-4C9C-56BBC2FE6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77477" r="4422" b="6969"/>
          <a:stretch/>
        </p:blipFill>
        <p:spPr>
          <a:xfrm>
            <a:off x="6372440" y="5449923"/>
            <a:ext cx="2912629" cy="10667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0A1E99E-0519-D7D6-D1DF-9FA7C2D80029}"/>
              </a:ext>
            </a:extLst>
          </p:cNvPr>
          <p:cNvSpPr/>
          <p:nvPr/>
        </p:nvSpPr>
        <p:spPr>
          <a:xfrm>
            <a:off x="8225825" y="4650481"/>
            <a:ext cx="2994645" cy="6724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8E01D31-4092-4080-1140-72B17D0274DC}"/>
              </a:ext>
            </a:extLst>
          </p:cNvPr>
          <p:cNvCxnSpPr>
            <a:cxnSpLocks/>
            <a:stCxn id="13" idx="1"/>
            <a:endCxn id="10" idx="3"/>
          </p:cNvCxnSpPr>
          <p:nvPr/>
        </p:nvCxnSpPr>
        <p:spPr>
          <a:xfrm flipH="1" flipV="1">
            <a:off x="7686881" y="4814352"/>
            <a:ext cx="538944" cy="1723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600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277522" y="0"/>
            <a:ext cx="1636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TRANSFER MENU</a:t>
            </a:r>
          </a:p>
          <a:p>
            <a:pPr algn="ctr"/>
            <a:r>
              <a:rPr lang="en-US" sz="1600" dirty="0"/>
              <a:t>OTP ADD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595588-9E5E-CCD5-E3F3-A653FD3D5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63" y="5"/>
            <a:ext cx="3166467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C959DD-2EE3-6F48-E9B7-9D02C14EF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0" y="0"/>
            <a:ext cx="30861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EDC303B-B4A2-B0AA-4512-C3F62EA2459E}"/>
              </a:ext>
            </a:extLst>
          </p:cNvPr>
          <p:cNvSpPr/>
          <p:nvPr/>
        </p:nvSpPr>
        <p:spPr>
          <a:xfrm>
            <a:off x="8643445" y="1260441"/>
            <a:ext cx="2160186" cy="6255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9E2276-D176-FCE8-416D-9FBE89CDADE6}"/>
              </a:ext>
            </a:extLst>
          </p:cNvPr>
          <p:cNvSpPr txBox="1"/>
          <p:nvPr/>
        </p:nvSpPr>
        <p:spPr>
          <a:xfrm>
            <a:off x="5458794" y="1442390"/>
            <a:ext cx="19591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Change to ‘Add New Favourite’</a:t>
            </a:r>
            <a:endParaRPr lang="en-MY" sz="1100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F683482-F70A-BB42-4B99-A224A99D9B20}"/>
              </a:ext>
            </a:extLst>
          </p:cNvPr>
          <p:cNvCxnSpPr>
            <a:cxnSpLocks/>
            <a:stCxn id="8" idx="1"/>
            <a:endCxn id="9" idx="3"/>
          </p:cNvCxnSpPr>
          <p:nvPr/>
        </p:nvCxnSpPr>
        <p:spPr>
          <a:xfrm flipH="1" flipV="1">
            <a:off x="7417985" y="1573195"/>
            <a:ext cx="1225460" cy="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513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277523" y="0"/>
            <a:ext cx="1636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TRANSFER MENU</a:t>
            </a:r>
          </a:p>
          <a:p>
            <a:pPr algn="ctr"/>
            <a:r>
              <a:rPr lang="en-US" sz="1600" dirty="0"/>
              <a:t>BIO ADD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445EB2-59E8-135E-B31B-B0549A89B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65" y="1"/>
            <a:ext cx="3166467" cy="6857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C7CC7A-D137-54B3-9590-F0CCE9E23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64" y="-1"/>
            <a:ext cx="316646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B65601-8197-6A56-54D5-AF5BDACA6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0" y="0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69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277522" y="0"/>
            <a:ext cx="1636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TRANSFER MENU</a:t>
            </a:r>
          </a:p>
          <a:p>
            <a:pPr algn="ctr"/>
            <a:r>
              <a:rPr lang="en-US" sz="1600" dirty="0"/>
              <a:t>SUCCESS ADD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AB5CC2-D29E-3FF7-2A35-08022F947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63" y="-929"/>
            <a:ext cx="3166467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DE3431-CF55-36B2-1D30-5E852D2A7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30" y="0"/>
            <a:ext cx="30861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EB92F9-301C-6CBF-6C0E-69EF4FF8B9D6}"/>
              </a:ext>
            </a:extLst>
          </p:cNvPr>
          <p:cNvSpPr/>
          <p:nvPr/>
        </p:nvSpPr>
        <p:spPr>
          <a:xfrm>
            <a:off x="1155610" y="4102419"/>
            <a:ext cx="2889761" cy="4308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9F2DD0-76C1-0FCD-59FE-E955D6482530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4045371" y="4317863"/>
            <a:ext cx="551203" cy="124896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6C98186-9553-1942-42A0-8C43306758B7}"/>
              </a:ext>
            </a:extLst>
          </p:cNvPr>
          <p:cNvSpPr txBox="1"/>
          <p:nvPr/>
        </p:nvSpPr>
        <p:spPr>
          <a:xfrm>
            <a:off x="4596574" y="5351383"/>
            <a:ext cx="3166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Box size, font size, box color follow as per </a:t>
            </a:r>
            <a:r>
              <a:rPr lang="en-US" sz="1100" dirty="0" err="1">
                <a:solidFill>
                  <a:srgbClr val="C00000"/>
                </a:solidFill>
              </a:rPr>
              <a:t>quickpay</a:t>
            </a:r>
            <a:r>
              <a:rPr lang="en-US" sz="1100" dirty="0">
                <a:solidFill>
                  <a:srgbClr val="C00000"/>
                </a:solidFill>
              </a:rPr>
              <a:t> module and word should be ‘Done’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3F7C00-39DB-4DC1-B59A-2DE9764577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33"/>
          <a:stretch/>
        </p:blipFill>
        <p:spPr>
          <a:xfrm>
            <a:off x="351444" y="4838697"/>
            <a:ext cx="3086100" cy="8892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875A6-E639-4BA6-2954-6CD71ED381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t="77477" r="4422" b="6969"/>
          <a:stretch/>
        </p:blipFill>
        <p:spPr>
          <a:xfrm>
            <a:off x="9279371" y="5007292"/>
            <a:ext cx="2912629" cy="10667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6A47558-F194-3075-1632-9B07A70CFDC4}"/>
              </a:ext>
            </a:extLst>
          </p:cNvPr>
          <p:cNvSpPr/>
          <p:nvPr/>
        </p:nvSpPr>
        <p:spPr>
          <a:xfrm>
            <a:off x="8225825" y="4166273"/>
            <a:ext cx="2994645" cy="6724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584F5CF-A297-69E3-3F9F-C08A119A5C97}"/>
              </a:ext>
            </a:extLst>
          </p:cNvPr>
          <p:cNvCxnSpPr>
            <a:cxnSpLocks/>
            <a:stCxn id="13" idx="1"/>
            <a:endCxn id="10" idx="3"/>
          </p:cNvCxnSpPr>
          <p:nvPr/>
        </p:nvCxnSpPr>
        <p:spPr>
          <a:xfrm flipH="1">
            <a:off x="7763041" y="4502485"/>
            <a:ext cx="462784" cy="106434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075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6ED2A370-C905-D856-9309-76AE2453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ADD/EDIT/DELETE FAVOURITE FROM MANAGE FAVOURITE MENU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76070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89C629-87DE-DB96-34E1-3D27359F6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11" y="0"/>
            <a:ext cx="30861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8CA076-C791-E6A3-C218-4F4E02614914}"/>
              </a:ext>
            </a:extLst>
          </p:cNvPr>
          <p:cNvSpPr txBox="1"/>
          <p:nvPr/>
        </p:nvSpPr>
        <p:spPr>
          <a:xfrm>
            <a:off x="5600715" y="0"/>
            <a:ext cx="990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SETTINGS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2C28-4D6E-0CD5-B3B3-FB288B975858}"/>
              </a:ext>
            </a:extLst>
          </p:cNvPr>
          <p:cNvSpPr txBox="1"/>
          <p:nvPr/>
        </p:nvSpPr>
        <p:spPr>
          <a:xfrm>
            <a:off x="41379" y="0"/>
            <a:ext cx="84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Android</a:t>
            </a:r>
            <a:endParaRPr lang="en-MY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E26F8-36D3-C7ED-948D-49FC64125469}"/>
              </a:ext>
            </a:extLst>
          </p:cNvPr>
          <p:cNvSpPr txBox="1"/>
          <p:nvPr/>
        </p:nvSpPr>
        <p:spPr>
          <a:xfrm>
            <a:off x="11296632" y="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iOS</a:t>
            </a:r>
            <a:endParaRPr lang="en-MY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8FF870-C78B-6454-4701-6D4873126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65" y="0"/>
            <a:ext cx="3166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69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</TotalTime>
  <Words>405</Words>
  <Application>Microsoft Office PowerPoint</Application>
  <PresentationFormat>Widescreen</PresentationFormat>
  <Paragraphs>110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ADD FAVOURITE FROM TRANSFER MENU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ADD/EDIT/DELETE FAVOURITE FROM MANAGE FAVOURITE MENU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 Khairun Aqila Binti Jesmen</dc:creator>
  <cp:lastModifiedBy>Nor Khairun Aqila Binti Jesmen</cp:lastModifiedBy>
  <cp:revision>1</cp:revision>
  <dcterms:created xsi:type="dcterms:W3CDTF">2023-09-15T03:09:28Z</dcterms:created>
  <dcterms:modified xsi:type="dcterms:W3CDTF">2023-09-21T08:17:43Z</dcterms:modified>
</cp:coreProperties>
</file>