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6A025-FF94-DA1F-EB99-E2512B2B87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CF3E6-FE3D-B2DF-B2B9-07CCE8AE0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A1F33-63A2-A050-664F-A3999C3AF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89C75-5E3C-AB4D-685C-741E70EB2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85D8B-B606-CC8C-8D0C-00B028E95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681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4890D-59D9-06FE-831E-A1CA11D6F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2D3D3-3B2C-8265-1706-884AF82B14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4D83D-B488-57FE-0A35-1C6F414D9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7C6F4-3E85-55B5-D976-6567E68F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14814-E983-B2FE-7498-D682C937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348548-E48A-DA38-6D82-FC8FD6D05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E2F75-8EF2-5491-5E88-CDAAA0B1AF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85F1-3648-6948-3691-31936B5C3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A5B13-C97D-298D-2E56-8F4CC083D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F9C4-D3EE-83CF-7F23-B5788B63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011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96AA8-F85C-45E3-7063-91B31365E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0B7B6-559B-5E12-16CC-1B5F4B014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87CA7-79EB-101E-75D0-5B6C97F5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F8EA6-E864-ECED-20D2-479C9C832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731ED-8162-7D42-1381-E61945668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252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2F264-A50B-B8E9-5AA7-6E41DEAB7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53A40-855A-9322-5E78-1DA315157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1DD8B-7FC3-16EA-751B-D043EB9B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E8EE3-C672-B8CE-6D5A-FCA1F8110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49348-7A2B-726C-3401-7E54643DE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9684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662EE-266B-D2E6-4704-EC38CF019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94EFB-B85C-C170-4406-58D4916ED6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5C4EB-79D7-EC06-FA41-036306BA6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0C3A7-E77C-070E-E732-7C6C1E922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436FB-0BBB-67BB-D298-3A589149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E4F17C-5F7D-3A07-565C-3EF83B725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3786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36E5F-7851-47FE-1552-A42759B2B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4473D-7AD0-030B-1F59-D7B15E699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3AC182-96CD-58E6-8FD4-E804B29A9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E3BBF3-4979-5BF6-90B4-E40F147A7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A6F403-43C2-C3BA-BAF7-AD7709716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41FD55-918D-FECD-5249-8F49E4161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CA7066-DB75-F987-30DA-EC74E9AD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856F38-4CF2-64B5-E711-94AE46DCC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8510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A00DE-4A7F-7592-91DE-4E333CE10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4F3BB4-05ED-9F87-6239-822928400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C89610-5047-5BE0-A293-96114FA3D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B85E0B-507F-6134-F843-BDA8DB49B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257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EE44AC-4AB2-7BFC-9920-DC0263075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A11C9F-49CB-EE6F-84C1-B8DC7A62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0CC08-2AD5-0931-9972-32652077D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3608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84326-9FB7-E92A-229B-EBBF9B978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2D969-E4BF-51F5-5918-DB99D9D72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24ACF-10E7-2E41-DB75-E9A230895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D3CED-484F-30FA-EC39-C92839062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37CB6-2B96-01C6-1F09-AFEE2F37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3FAD2-0C0A-4578-9A87-DDBD7C3BD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5882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38966-B778-134A-AF27-F2FA48C2F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F74100-E11A-ABEC-2BE2-E8F22C1F59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B8E8D-5454-EEDB-E642-23ED70D733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63E601-53A5-EF40-4B8C-55D848146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CD42BF-C0D0-8B35-B538-DC5F26CC2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00B72-B363-2A0A-FD86-8D53544FC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0466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A55295-2271-0962-5D44-0CE1DA470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4C274-3C73-1322-DA4E-6543B016F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99539-FCFA-50A7-8846-98914BF9BE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EA742-CAF7-423C-9D99-9C34D0B69816}" type="datetimeFigureOut">
              <a:rPr lang="en-MY" smtClean="0"/>
              <a:t>22/9/2023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2FFB1-748A-0129-7A25-AC3A7C64F5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8FFAD-826C-1A04-A299-3D01CBB9B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DC149-FAB0-4004-9B33-34D4D26F96E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410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CD4B62F-0323-057E-6039-71D2D0B70B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633412"/>
            <a:ext cx="10287000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82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Phang Jiun Dar</cp:lastModifiedBy>
  <cp:revision>1</cp:revision>
  <dcterms:created xsi:type="dcterms:W3CDTF">2023-09-22T03:03:21Z</dcterms:created>
  <dcterms:modified xsi:type="dcterms:W3CDTF">2023-09-22T03:04:37Z</dcterms:modified>
</cp:coreProperties>
</file>