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660"/>
  </p:normalViewPr>
  <p:slideViewPr>
    <p:cSldViewPr snapToGrid="0">
      <p:cViewPr varScale="1">
        <p:scale>
          <a:sx n="89" d="100"/>
          <a:sy n="89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3C99C-A96B-BC3D-A524-3DE889D2C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5FB68A-9FC6-FCFA-A524-825DDDE12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71971-44CF-3257-56D8-7ADF9579F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B3CC-B1B6-44AA-B192-97F469424BE7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405DF-4B00-8ACD-77AF-66A3265F5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A5EDB-F2DB-9F91-397D-17BD47A38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4487-3098-4A44-95BB-9A44F1201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02776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3F341-D4EA-C562-70A8-F898914F0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79D3A8-E0E7-09B5-5C73-036E92F03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6EEF5-F045-2500-5795-6C4BF4F8A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B3CC-B1B6-44AA-B192-97F469424BE7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06273-EB96-852E-215C-E571DBEF0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7ED38-8848-7743-792B-803FCA5E1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4487-3098-4A44-95BB-9A44F1201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0166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6E2E1E-844D-8BC8-6D66-6E7900F0A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7C7ACE-3380-654D-2676-2FDB2175B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659B9-D2A9-798D-345C-7C87D119A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B3CC-B1B6-44AA-B192-97F469424BE7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4DF85-FC83-2574-1BD0-E1B6A225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22846-8027-C7E5-591B-81FFD86BA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4487-3098-4A44-95BB-9A44F1201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9174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95B79-EDCF-4D93-5CBC-9082F3D2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07856-6983-0065-DD34-E503B7A48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63253-53EC-2A9A-A0D0-DE5F6568A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B3CC-B1B6-44AA-B192-97F469424BE7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1C6A3-22E9-ED6D-861E-EDBA5792A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2026C-CEA5-CB38-DC39-6F3EBE80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4487-3098-4A44-95BB-9A44F1201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78431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D4D8E-BFF0-B288-64C1-21A8B5FAF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FD720-553B-5102-1635-8F37E46CA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F1D7E-9CF0-4B89-8BB3-21EC7C557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B3CC-B1B6-44AA-B192-97F469424BE7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9A002-F6CA-A94C-201F-1087C47D0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FDF00-754C-6213-9B13-25E75DBE6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4487-3098-4A44-95BB-9A44F1201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1480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BDE9E-595A-B8D8-FA86-8FC3955B8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87238-73D8-3876-8F3F-B549D59850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79E7B2-701F-08BE-DD56-0772083A8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627B5-ED6C-B9CC-04CE-9BED09D55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B3CC-B1B6-44AA-B192-97F469424BE7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1CC296-EC28-0424-E879-4E834625E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B8DAD2-7019-90B7-2F64-EE4201A7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4487-3098-4A44-95BB-9A44F1201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7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F1593-C083-5B88-C34F-145187376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8DB3C4-1B80-EDDD-12CD-06C1A5F8D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9F5AA4-ECC4-9F8A-E140-58D2B0438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E4A5CD-1C6C-A57A-10DC-FFD24EEEA1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CC0709-D4BE-6954-231F-E2AE26313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61C370-0AAE-C10E-5F6A-1A60E7F6D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B3CC-B1B6-44AA-B192-97F469424BE7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F7DC5E-9297-C751-8396-A1B86D7D6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FDFD4C-E22B-7CBC-ACC2-A0D1451E2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4487-3098-4A44-95BB-9A44F1201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48882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5C4FF-8C3E-CF45-B085-8DF7286BA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7EA1DD-D0C8-3068-3E00-41B3CCCDC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B3CC-B1B6-44AA-B192-97F469424BE7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92004-F80C-5BFA-50BE-519DA911D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2FA51E-51CB-53CC-C05F-88E238FB5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4487-3098-4A44-95BB-9A44F1201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4412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0502E7-80EA-226F-2342-5EE215B9C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B3CC-B1B6-44AA-B192-97F469424BE7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4EC0A6-873C-AA9A-8764-20463302F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ACDBB8-DBB3-19D4-493D-D96C54E91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4487-3098-4A44-95BB-9A44F1201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6895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02AAC-2046-1EA3-9F2C-3F637BE9B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EBC3E-B437-24A5-604B-212BC5A97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9A19DA-AD3A-E953-AA68-7B610EC308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AE265A-7CE7-EBBA-4D49-C55CDC8AA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B3CC-B1B6-44AA-B192-97F469424BE7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C281D5-E125-3054-067E-440B4C05C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A37399-2150-FAC3-7B3D-B08D17A61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4487-3098-4A44-95BB-9A44F1201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1338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CF6F7-D0D8-4B2E-01CE-A0414BD0E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87CE90-7457-731E-F752-C553617CA7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31F061-D6B7-63C3-B33F-831B6C15E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1D1179-0B83-E435-A061-1488B1308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B3CC-B1B6-44AA-B192-97F469424BE7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403936-1DAF-FFE7-D42D-972900E84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DB2654-B590-5F76-1D14-B5458B7BD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4487-3098-4A44-95BB-9A44F1201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894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D78F4E-916E-7A28-160D-685069C82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7324E-E0E7-5218-A120-3700E56B1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59701-DA0B-A5A7-2F95-CDBEF9B3C4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3B3CC-B1B6-44AA-B192-97F469424BE7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DA008-8FD5-21F1-CDA6-4441E6882E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43099-48AF-8904-AFEE-53D897F67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4487-3098-4A44-95BB-9A44F1201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04394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FC58B-B7AA-44E3-7E87-83C455E09F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0EE9C4-3C59-3DD0-74A0-D945A2A2AC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C90BE8-F1CF-49E6-B578-0A9D750229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" y="924878"/>
            <a:ext cx="11315700" cy="500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635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E73FD-5049-D380-93DF-13901E48B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90CB3-2CD1-2103-2374-92C0C8AC4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0ADD9E-FECA-B15A-4EA4-E856ECF8E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1731"/>
            <a:ext cx="12192000" cy="663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833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457ABB3-8F23-08C1-D396-00CC907FD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4911"/>
            <a:ext cx="10076033" cy="548308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079F39-A36A-91EA-C332-7652E0DA325A}"/>
              </a:ext>
            </a:extLst>
          </p:cNvPr>
          <p:cNvSpPr txBox="1"/>
          <p:nvPr/>
        </p:nvSpPr>
        <p:spPr>
          <a:xfrm>
            <a:off x="155276" y="198407"/>
            <a:ext cx="867601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After revalidated – the Re-Validate button still display.</a:t>
            </a:r>
            <a:endParaRPr lang="en-MY" sz="1200" dirty="0"/>
          </a:p>
        </p:txBody>
      </p:sp>
    </p:spTree>
    <p:extLst>
      <p:ext uri="{BB962C8B-B14F-4D97-AF65-F5344CB8AC3E}">
        <p14:creationId xmlns:p14="http://schemas.microsoft.com/office/powerpoint/2010/main" val="3774586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Phang Jiun Dar</dc:creator>
  <cp:lastModifiedBy>Phang Jiun Dar</cp:lastModifiedBy>
  <cp:revision>1</cp:revision>
  <dcterms:created xsi:type="dcterms:W3CDTF">2023-09-25T10:52:38Z</dcterms:created>
  <dcterms:modified xsi:type="dcterms:W3CDTF">2023-09-25T10:53:00Z</dcterms:modified>
</cp:coreProperties>
</file>