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91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E619-83B5-4F87-C4AC-8E9BF56E6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0D5AC-B2FB-7262-0564-394B2F635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92E2E-FA0E-0698-4119-3FDBB122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EE48-E940-2BC5-66EB-B3F4E8C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D65FB-B4E8-C865-9BF7-AA77DAD4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828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078F-EA64-DE04-3E62-045DDA99E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E92B0-5C31-9A15-C993-89F8DA43F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FDABE-7BDF-40C6-BCAD-E0039482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2A1F2-B7D0-F30D-D63A-03423FDB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AD731-6A4F-AC38-8B32-1A725B62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726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D0A85-E324-B575-AF9C-815D07AA3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11B95-731D-1412-86CF-A6EAB2EF6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09610-F594-7B90-EDC9-E72281BB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FDEEF-5086-6FBF-095E-E0AD99FEB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573D-9A19-117D-0C44-061D31F0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097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8E12-5F73-E44C-5E73-7D36D192A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BE2C5-7060-86FE-38E5-7CD0AB251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2EB5-C835-4523-3074-CBEF9C54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44183-DE17-E90E-92C7-9EAB38F7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22DC7-F7A1-26A6-DFF1-2D4D566D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514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84892-2E29-54DE-023B-802C0FC2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1EEEA-9B41-883D-147D-41A11610A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545D2-4B24-3A93-1584-60BE28D0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B9194-6418-B679-F857-82FC20E4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2859D-F58B-C322-CB77-69A25825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340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9C0F-32F1-8EAD-4A1F-4561A29EA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D1F7D-CCED-F7AB-C112-0F37F0118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2B3D2-B6FC-B2FA-FA03-B02F67A3A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C5399-8E2A-66F4-3193-2E9D63DF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7D5A6-57A0-F5FF-7862-9AD186FE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F0EF8-915E-F64F-0923-B754D339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6469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51B32-7C03-E3E0-B0FE-B4F72BE8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D836F-F08A-54A8-9C36-5C6F03155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1ADAC-4759-8CA3-360C-2293F28F8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630B5-0F98-4F89-725A-293BA0D61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BB0E4-C1EE-9E90-00D5-0AADA09E1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2815ED-74B2-7ED6-8B5B-F68176C7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6E2D41-B800-2F97-4EAA-0B662DBB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C59E8-2957-7699-7B40-BA091F4E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93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D6229-A488-B08F-D7B5-5472CDA62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09A363-30A7-2787-0526-22E6AADB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28B96-5FC2-8D2C-5116-FB4C3A48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3E865-FFD5-FF35-CF07-5FBE6731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06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EDE414-F923-B624-9AFD-6E02AEE1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E8B51D-25CD-0A40-1B33-4A55512D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AC036-4159-07F0-D024-7509C1E3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786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3B48-1C8E-10AD-B31A-C65DF836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9E48B-FC23-780D-9688-AA3C2248B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2C8BCD-2D02-EA86-25AF-1A89D0683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2D4DE-FA7F-1FC4-36B0-6855E6D1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8C8D6-5332-1371-2E4E-B087004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AF039-5B40-8312-1F92-70F739E2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93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78E2C-61E5-52F6-E9FC-7EA9839B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7048E-B1B5-A03F-32EB-463BFB287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F4CD9-A362-1B57-0720-FB0C4C9D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A5485-799D-A708-2B9F-D23C1340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C13BB-8064-2B59-64B8-D28BF571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A8F65-EE23-CB91-550F-B89247BA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517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DD8FA-8D15-9CFB-87F0-7B17D5D66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DCFF6-866B-438A-DEF7-0EBDA67A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BD7EF-A031-0D88-E3BE-49EABD890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25618-8A43-44F8-98D5-B0650F049109}" type="datetimeFigureOut">
              <a:rPr lang="en-MY" smtClean="0"/>
              <a:t>25/9/2023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19B12-9E7D-4305-D83F-45D7D2B59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98AF5-1956-BBD8-6095-B1B69B9DE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B3492-E15E-4F88-A2B8-F7F7B97BC2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524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3C171DF-2018-116D-D692-A9E03CD316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35FA23-DA33-0820-3A33-A16372493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5310"/>
            <a:ext cx="12192000" cy="51879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3FE39F-22A6-7D1E-A9D4-A149B2F0D96F}"/>
              </a:ext>
            </a:extLst>
          </p:cNvPr>
          <p:cNvSpPr txBox="1"/>
          <p:nvPr/>
        </p:nvSpPr>
        <p:spPr>
          <a:xfrm>
            <a:off x="217817" y="142665"/>
            <a:ext cx="115054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EKYC Portal did not display the video upload recording after complete submission.@ 7:26pm/</a:t>
            </a:r>
            <a:endParaRPr lang="en-MY" dirty="0"/>
          </a:p>
          <a:p>
            <a:endParaRPr lang="en-MY" dirty="0"/>
          </a:p>
          <a:p>
            <a:endParaRPr lang="en-MY" dirty="0"/>
          </a:p>
          <a:p>
            <a:r>
              <a:rPr lang="en-MY" dirty="0"/>
              <a:t>https://api-uat.digital.aia.id/digital/ekyc/web/video_record/request/zc4AZW2kmFl3PJJeZjO4uiQTYnUFp-LJWtIHXwUPzpqNghx992BaPCn3P5tw0pbj</a:t>
            </a:r>
          </a:p>
        </p:txBody>
      </p:sp>
    </p:spTree>
    <p:extLst>
      <p:ext uri="{BB962C8B-B14F-4D97-AF65-F5344CB8AC3E}">
        <p14:creationId xmlns:p14="http://schemas.microsoft.com/office/powerpoint/2010/main" val="14101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1</cp:revision>
  <dcterms:created xsi:type="dcterms:W3CDTF">2023-09-25T11:31:47Z</dcterms:created>
  <dcterms:modified xsi:type="dcterms:W3CDTF">2023-09-25T11:32:12Z</dcterms:modified>
</cp:coreProperties>
</file>