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D343-D51B-49B7-0482-710B9AACD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F3C1F-CC28-C15C-68C1-40EFDCFE1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0DF54-F3D4-62A4-52AA-51090D7D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BC424-6016-F5FD-A8EC-3E81526D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C697-506B-7D78-BF03-7815BB7E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15FB0-66AC-8998-1FB0-DEA31528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B0351-45B4-40D1-C23A-41C09170A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9F58C-25FA-1EDB-4AEA-8E2CBA4F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46334-F703-5B10-1863-CC31ADCD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8B183-48F1-605A-5A2A-6283E759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36043-F3C3-016E-12C7-F514936FF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02EF1-C0A5-642E-C173-AD3E58AE9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70B73-D265-267B-4707-7AF211AF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E994D-7DFA-1D11-9D9B-1A8C3E8D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27287-E3C5-768D-FA3A-47DD1909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9186-255D-79D1-912F-33F1DAF1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8082B-C5AA-FB99-E286-EFA2F92E3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241C6-0823-7A71-7A7A-19BF3B54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31386-65C8-0AA6-FA1F-411DDE82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151F-A10F-3788-EF09-CBBA9C5FC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2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09372-B665-3CCA-083C-7D4CC22D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9DC9F-791E-797D-44F7-06737EF6A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DB75F-CC99-25F8-25ED-12907D1E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F4B48-0241-EA84-031B-A6852CE0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1BC1E-8385-5893-EAD2-0459A91B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8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DBB66-5DF2-7F5A-8D92-DF59B402A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C617-BF75-FD6A-E962-F0A893EA2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2149C-5B5B-0BFE-1FE9-D70B55708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A8D74-0951-F291-F440-41334E9A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B8539-EA55-BB94-F31D-F6323DD9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41966-FD2C-307B-EEDF-8563C8CE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7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3C8E-A48B-5940-E147-997486638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5947-0686-330E-C3B8-F27280697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06865-4C1A-5B46-DF60-A9FC129C1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BE5687-ABFE-8D47-E8D4-A94BD1A93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D58E2-29AF-EACD-C9B0-B4AA511F3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884C2-F480-F831-807B-307F9567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A342B6-2DB4-E782-0F10-FFCDF5B0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810C4A-414A-3B3E-5BBB-229952B30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7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AFA53-DC47-5073-80A7-1CEEA391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3C548-53E1-0452-E10E-CFFB827D7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0CCEB-3EC7-C182-C700-C36AA4007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A9B58-7D0C-FC41-8146-7AD6400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3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9C9AF7-7F0A-1BE5-3E73-A0305B217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965A94-E469-2A4E-CBDC-795AE5BC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365F0-055F-3D07-8F20-62306E955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5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1280F-2C4D-42A9-CFC9-AAC547C0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E960-5F51-714C-237A-6433AD0F0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2083A-7DF1-5DCC-8B46-41543712D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51918-A5F8-B3B0-0A78-B334D10D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B421A-B0D2-0AB9-E5B4-E1840755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71629-00E1-41CE-485D-7BCDC0F7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5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4EB2-AE07-886E-BEC4-2139BB767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CC143-8A19-F76D-78AC-EF7B78B16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BDCE-8E39-A5F0-5E9A-8B1575D4C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83EBE-5EDF-C55F-AEC1-EDECD70D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C4F59-F6F4-B1CA-C4B4-531FCAC1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90D6-2265-2E57-92EA-9C8C25BF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C9E463-63FD-2FD9-3F2E-D575BCC9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15B1B-88C7-477D-7FFC-F3CD2DBA1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40D23-837A-D5B8-39CD-08F3C58F2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2A601-EE2C-4435-877C-6A82CF9FE22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1A2F-1ED1-5F43-169D-0B3C45B43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9BE3C-A9E5-4550-9187-387639EB4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41E1-44F8-493B-B818-4C2BA8A55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9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8328FC-EAC4-BC62-41E3-49A696594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688" y="531340"/>
            <a:ext cx="3255339" cy="57953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794C81-4802-CF81-10D5-BDE1E2F83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1973" y="531340"/>
            <a:ext cx="3255340" cy="57953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B548A72-7FAB-31F0-FECA-7A0249BA1A86}"/>
              </a:ext>
            </a:extLst>
          </p:cNvPr>
          <p:cNvSpPr/>
          <p:nvPr/>
        </p:nvSpPr>
        <p:spPr>
          <a:xfrm>
            <a:off x="3373395" y="3867665"/>
            <a:ext cx="494270" cy="2100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66C8B7-1787-806E-10D7-FB7DEDF7ECA3}"/>
              </a:ext>
            </a:extLst>
          </p:cNvPr>
          <p:cNvSpPr/>
          <p:nvPr/>
        </p:nvSpPr>
        <p:spPr>
          <a:xfrm>
            <a:off x="3365157" y="4168346"/>
            <a:ext cx="494270" cy="2100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5B67FA-5C97-2291-7905-99B6944EC0E4}"/>
              </a:ext>
            </a:extLst>
          </p:cNvPr>
          <p:cNvSpPr/>
          <p:nvPr/>
        </p:nvSpPr>
        <p:spPr>
          <a:xfrm>
            <a:off x="10839474" y="4431958"/>
            <a:ext cx="494270" cy="2100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CC0B5A-25D3-C3FE-4540-88EAB96D357D}"/>
              </a:ext>
            </a:extLst>
          </p:cNvPr>
          <p:cNvSpPr/>
          <p:nvPr/>
        </p:nvSpPr>
        <p:spPr>
          <a:xfrm>
            <a:off x="10831234" y="4732640"/>
            <a:ext cx="494270" cy="2100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438509-7500-1B3A-F298-F292B18DC2DD}"/>
              </a:ext>
            </a:extLst>
          </p:cNvPr>
          <p:cNvSpPr/>
          <p:nvPr/>
        </p:nvSpPr>
        <p:spPr>
          <a:xfrm>
            <a:off x="10860067" y="5132176"/>
            <a:ext cx="494270" cy="2100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9282FE-E746-15C1-61A9-ECED8F860AD6}"/>
              </a:ext>
            </a:extLst>
          </p:cNvPr>
          <p:cNvSpPr txBox="1"/>
          <p:nvPr/>
        </p:nvSpPr>
        <p:spPr>
          <a:xfrm>
            <a:off x="4552853" y="2879125"/>
            <a:ext cx="3086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Should be currency followed by amount</a:t>
            </a:r>
          </a:p>
          <a:p>
            <a:r>
              <a:rPr lang="en-US" sz="1400" dirty="0">
                <a:solidFill>
                  <a:srgbClr val="FF0000"/>
                </a:solidFill>
              </a:rPr>
              <a:t>Example: BND X.XX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E3D27C0-5CC4-E0B8-58C3-0136A49AC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645" y="3139506"/>
            <a:ext cx="752475" cy="238125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A96425-45C0-DF6A-0965-4C2A40700011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3867665" y="3402345"/>
            <a:ext cx="806772" cy="5703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74C56B-A6A5-BD82-E4BF-0DACA9649F73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859427" y="3428999"/>
            <a:ext cx="783449" cy="84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BD8E68-0430-8977-3D4F-FC9BF46EB7E2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7179276" y="3258568"/>
            <a:ext cx="3660198" cy="12784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37F1CC4-0C0B-3294-1169-334CA239F5AC}"/>
              </a:ext>
            </a:extLst>
          </p:cNvPr>
          <p:cNvCxnSpPr>
            <a:cxnSpLocks/>
          </p:cNvCxnSpPr>
          <p:nvPr/>
        </p:nvCxnSpPr>
        <p:spPr>
          <a:xfrm flipH="1" flipV="1">
            <a:off x="7123004" y="3258568"/>
            <a:ext cx="3708230" cy="1579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E19FBF-BE64-EAD3-9191-0D6EF5548592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7123004" y="3258568"/>
            <a:ext cx="3737063" cy="19786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68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Feerman Bin Yusoff</dc:creator>
  <cp:lastModifiedBy>Muhammad Feerman Bin Yusoff</cp:lastModifiedBy>
  <cp:revision>1</cp:revision>
  <dcterms:created xsi:type="dcterms:W3CDTF">2023-09-26T12:33:59Z</dcterms:created>
  <dcterms:modified xsi:type="dcterms:W3CDTF">2023-09-26T12:34:50Z</dcterms:modified>
</cp:coreProperties>
</file>