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6" r:id="rId5"/>
    <p:sldId id="267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1F3BC7-37AD-4DA3-85D8-3D993DEE7CEF}" v="2" dt="2023-08-28T05:36:30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 Khairun Aqila Binti Jesmen" userId="c1d6ee6b-79f9-4ffe-bdc1-e1211f620539" providerId="ADAL" clId="{BF1F3BC7-37AD-4DA3-85D8-3D993DEE7CEF}"/>
    <pc:docChg chg="undo custSel addSld delSld modSld">
      <pc:chgData name="Nor Khairun Aqila Binti Jesmen" userId="c1d6ee6b-79f9-4ffe-bdc1-e1211f620539" providerId="ADAL" clId="{BF1F3BC7-37AD-4DA3-85D8-3D993DEE7CEF}" dt="2023-08-28T05:37:56.423" v="34" actId="14100"/>
      <pc:docMkLst>
        <pc:docMk/>
      </pc:docMkLst>
      <pc:sldChg chg="del">
        <pc:chgData name="Nor Khairun Aqila Binti Jesmen" userId="c1d6ee6b-79f9-4ffe-bdc1-e1211f620539" providerId="ADAL" clId="{BF1F3BC7-37AD-4DA3-85D8-3D993DEE7CEF}" dt="2023-08-28T05:36:01.510" v="0" actId="47"/>
        <pc:sldMkLst>
          <pc:docMk/>
          <pc:sldMk cId="4025390799" sldId="259"/>
        </pc:sldMkLst>
      </pc:sldChg>
      <pc:sldChg chg="modSp mod">
        <pc:chgData name="Nor Khairun Aqila Binti Jesmen" userId="c1d6ee6b-79f9-4ffe-bdc1-e1211f620539" providerId="ADAL" clId="{BF1F3BC7-37AD-4DA3-85D8-3D993DEE7CEF}" dt="2023-08-28T05:36:07.895" v="1" actId="1076"/>
        <pc:sldMkLst>
          <pc:docMk/>
          <pc:sldMk cId="1026992727" sldId="261"/>
        </pc:sldMkLst>
        <pc:picChg chg="mod">
          <ac:chgData name="Nor Khairun Aqila Binti Jesmen" userId="c1d6ee6b-79f9-4ffe-bdc1-e1211f620539" providerId="ADAL" clId="{BF1F3BC7-37AD-4DA3-85D8-3D993DEE7CEF}" dt="2023-08-28T05:36:07.895" v="1" actId="1076"/>
          <ac:picMkLst>
            <pc:docMk/>
            <pc:sldMk cId="1026992727" sldId="261"/>
            <ac:picMk id="3" creationId="{F4D6AB24-4A83-123E-7F7E-D76130F21085}"/>
          </ac:picMkLst>
        </pc:picChg>
      </pc:sldChg>
      <pc:sldChg chg="modSp mod">
        <pc:chgData name="Nor Khairun Aqila Binti Jesmen" userId="c1d6ee6b-79f9-4ffe-bdc1-e1211f620539" providerId="ADAL" clId="{BF1F3BC7-37AD-4DA3-85D8-3D993DEE7CEF}" dt="2023-08-28T05:36:21.729" v="2" actId="14100"/>
        <pc:sldMkLst>
          <pc:docMk/>
          <pc:sldMk cId="1281642612" sldId="262"/>
        </pc:sldMkLst>
        <pc:picChg chg="mod">
          <ac:chgData name="Nor Khairun Aqila Binti Jesmen" userId="c1d6ee6b-79f9-4ffe-bdc1-e1211f620539" providerId="ADAL" clId="{BF1F3BC7-37AD-4DA3-85D8-3D993DEE7CEF}" dt="2023-08-28T05:36:21.729" v="2" actId="14100"/>
          <ac:picMkLst>
            <pc:docMk/>
            <pc:sldMk cId="1281642612" sldId="262"/>
            <ac:picMk id="5" creationId="{043FCB14-07F4-8858-630F-C2B5A5BB9D55}"/>
          </ac:picMkLst>
        </pc:picChg>
      </pc:sldChg>
      <pc:sldChg chg="delSp modSp mod">
        <pc:chgData name="Nor Khairun Aqila Binti Jesmen" userId="c1d6ee6b-79f9-4ffe-bdc1-e1211f620539" providerId="ADAL" clId="{BF1F3BC7-37AD-4DA3-85D8-3D993DEE7CEF}" dt="2023-08-28T05:36:48.808" v="12" actId="1076"/>
        <pc:sldMkLst>
          <pc:docMk/>
          <pc:sldMk cId="2743925899" sldId="263"/>
        </pc:sldMkLst>
        <pc:spChg chg="mod">
          <ac:chgData name="Nor Khairun Aqila Binti Jesmen" userId="c1d6ee6b-79f9-4ffe-bdc1-e1211f620539" providerId="ADAL" clId="{BF1F3BC7-37AD-4DA3-85D8-3D993DEE7CEF}" dt="2023-08-28T05:36:35.354" v="6" actId="20577"/>
          <ac:spMkLst>
            <pc:docMk/>
            <pc:sldMk cId="2743925899" sldId="263"/>
            <ac:spMk id="45" creationId="{6E93EEE6-58E3-8C94-B2F6-E38DA141504E}"/>
          </ac:spMkLst>
        </pc:spChg>
        <pc:picChg chg="del">
          <ac:chgData name="Nor Khairun Aqila Binti Jesmen" userId="c1d6ee6b-79f9-4ffe-bdc1-e1211f620539" providerId="ADAL" clId="{BF1F3BC7-37AD-4DA3-85D8-3D993DEE7CEF}" dt="2023-08-28T05:36:44.980" v="8" actId="478"/>
          <ac:picMkLst>
            <pc:docMk/>
            <pc:sldMk cId="2743925899" sldId="263"/>
            <ac:picMk id="5" creationId="{6398DF34-F1BC-45FE-CEE2-C8BF9CADB355}"/>
          </ac:picMkLst>
        </pc:picChg>
        <pc:picChg chg="del">
          <ac:chgData name="Nor Khairun Aqila Binti Jesmen" userId="c1d6ee6b-79f9-4ffe-bdc1-e1211f620539" providerId="ADAL" clId="{BF1F3BC7-37AD-4DA3-85D8-3D993DEE7CEF}" dt="2023-08-28T05:36:45.727" v="9" actId="478"/>
          <ac:picMkLst>
            <pc:docMk/>
            <pc:sldMk cId="2743925899" sldId="263"/>
            <ac:picMk id="7" creationId="{F253E571-8B92-B2F4-8F39-EAD849278C0A}"/>
          </ac:picMkLst>
        </pc:picChg>
        <pc:picChg chg="mod">
          <ac:chgData name="Nor Khairun Aqila Binti Jesmen" userId="c1d6ee6b-79f9-4ffe-bdc1-e1211f620539" providerId="ADAL" clId="{BF1F3BC7-37AD-4DA3-85D8-3D993DEE7CEF}" dt="2023-08-28T05:36:48.808" v="12" actId="1076"/>
          <ac:picMkLst>
            <pc:docMk/>
            <pc:sldMk cId="2743925899" sldId="263"/>
            <ac:picMk id="9" creationId="{08D8F3C6-0A2F-2099-F46D-5316B28AE532}"/>
          </ac:picMkLst>
        </pc:picChg>
        <pc:picChg chg="mod modCrop">
          <ac:chgData name="Nor Khairun Aqila Binti Jesmen" userId="c1d6ee6b-79f9-4ffe-bdc1-e1211f620539" providerId="ADAL" clId="{BF1F3BC7-37AD-4DA3-85D8-3D993DEE7CEF}" dt="2023-08-28T05:36:47.363" v="11" actId="1076"/>
          <ac:picMkLst>
            <pc:docMk/>
            <pc:sldMk cId="2743925899" sldId="263"/>
            <ac:picMk id="44" creationId="{FE9DB8CC-2905-5B3D-39AF-DB4C49EC1A49}"/>
          </ac:picMkLst>
        </pc:picChg>
      </pc:sldChg>
      <pc:sldChg chg="modSp mod">
        <pc:chgData name="Nor Khairun Aqila Binti Jesmen" userId="c1d6ee6b-79f9-4ffe-bdc1-e1211f620539" providerId="ADAL" clId="{BF1F3BC7-37AD-4DA3-85D8-3D993DEE7CEF}" dt="2023-08-28T05:37:53.088" v="33" actId="1076"/>
        <pc:sldMkLst>
          <pc:docMk/>
          <pc:sldMk cId="963220469" sldId="264"/>
        </pc:sldMkLst>
        <pc:picChg chg="mod">
          <ac:chgData name="Nor Khairun Aqila Binti Jesmen" userId="c1d6ee6b-79f9-4ffe-bdc1-e1211f620539" providerId="ADAL" clId="{BF1F3BC7-37AD-4DA3-85D8-3D993DEE7CEF}" dt="2023-08-28T05:37:53.088" v="33" actId="1076"/>
          <ac:picMkLst>
            <pc:docMk/>
            <pc:sldMk cId="963220469" sldId="264"/>
            <ac:picMk id="3" creationId="{697522D8-4672-4A27-B48C-1DC44A358127}"/>
          </ac:picMkLst>
        </pc:picChg>
      </pc:sldChg>
      <pc:sldChg chg="modSp mod">
        <pc:chgData name="Nor Khairun Aqila Binti Jesmen" userId="c1d6ee6b-79f9-4ffe-bdc1-e1211f620539" providerId="ADAL" clId="{BF1F3BC7-37AD-4DA3-85D8-3D993DEE7CEF}" dt="2023-08-28T05:37:56.423" v="34" actId="14100"/>
        <pc:sldMkLst>
          <pc:docMk/>
          <pc:sldMk cId="17518613" sldId="265"/>
        </pc:sldMkLst>
        <pc:picChg chg="mod">
          <ac:chgData name="Nor Khairun Aqila Binti Jesmen" userId="c1d6ee6b-79f9-4ffe-bdc1-e1211f620539" providerId="ADAL" clId="{BF1F3BC7-37AD-4DA3-85D8-3D993DEE7CEF}" dt="2023-08-28T05:37:56.423" v="34" actId="14100"/>
          <ac:picMkLst>
            <pc:docMk/>
            <pc:sldMk cId="17518613" sldId="265"/>
            <ac:picMk id="4" creationId="{7999C4F8-8BA5-9695-6677-CF215392BBD0}"/>
          </ac:picMkLst>
        </pc:picChg>
      </pc:sldChg>
      <pc:sldChg chg="addSp delSp modSp add mod">
        <pc:chgData name="Nor Khairun Aqila Binti Jesmen" userId="c1d6ee6b-79f9-4ffe-bdc1-e1211f620539" providerId="ADAL" clId="{BF1F3BC7-37AD-4DA3-85D8-3D993DEE7CEF}" dt="2023-08-28T05:37:20.411" v="23" actId="1076"/>
        <pc:sldMkLst>
          <pc:docMk/>
          <pc:sldMk cId="3966763075" sldId="266"/>
        </pc:sldMkLst>
        <pc:spChg chg="mod">
          <ac:chgData name="Nor Khairun Aqila Binti Jesmen" userId="c1d6ee6b-79f9-4ffe-bdc1-e1211f620539" providerId="ADAL" clId="{BF1F3BC7-37AD-4DA3-85D8-3D993DEE7CEF}" dt="2023-08-28T05:37:14.517" v="20" actId="6549"/>
          <ac:spMkLst>
            <pc:docMk/>
            <pc:sldMk cId="3966763075" sldId="266"/>
            <ac:spMk id="45" creationId="{6E93EEE6-58E3-8C94-B2F6-E38DA141504E}"/>
          </ac:spMkLst>
        </pc:spChg>
        <pc:picChg chg="del">
          <ac:chgData name="Nor Khairun Aqila Binti Jesmen" userId="c1d6ee6b-79f9-4ffe-bdc1-e1211f620539" providerId="ADAL" clId="{BF1F3BC7-37AD-4DA3-85D8-3D993DEE7CEF}" dt="2023-08-28T05:37:15.578" v="21" actId="478"/>
          <ac:picMkLst>
            <pc:docMk/>
            <pc:sldMk cId="3966763075" sldId="266"/>
            <ac:picMk id="5" creationId="{6398DF34-F1BC-45FE-CEE2-C8BF9CADB355}"/>
          </ac:picMkLst>
        </pc:picChg>
        <pc:picChg chg="mod">
          <ac:chgData name="Nor Khairun Aqila Binti Jesmen" userId="c1d6ee6b-79f9-4ffe-bdc1-e1211f620539" providerId="ADAL" clId="{BF1F3BC7-37AD-4DA3-85D8-3D993DEE7CEF}" dt="2023-08-28T05:37:17.204" v="22" actId="1076"/>
          <ac:picMkLst>
            <pc:docMk/>
            <pc:sldMk cId="3966763075" sldId="266"/>
            <ac:picMk id="7" creationId="{F253E571-8B92-B2F4-8F39-EAD849278C0A}"/>
          </ac:picMkLst>
        </pc:picChg>
        <pc:picChg chg="del">
          <ac:chgData name="Nor Khairun Aqila Binti Jesmen" userId="c1d6ee6b-79f9-4ffe-bdc1-e1211f620539" providerId="ADAL" clId="{BF1F3BC7-37AD-4DA3-85D8-3D993DEE7CEF}" dt="2023-08-28T05:36:51.948" v="13" actId="478"/>
          <ac:picMkLst>
            <pc:docMk/>
            <pc:sldMk cId="3966763075" sldId="266"/>
            <ac:picMk id="9" creationId="{08D8F3C6-0A2F-2099-F46D-5316B28AE532}"/>
          </ac:picMkLst>
        </pc:picChg>
        <pc:picChg chg="add del mod modCrop">
          <ac:chgData name="Nor Khairun Aqila Binti Jesmen" userId="c1d6ee6b-79f9-4ffe-bdc1-e1211f620539" providerId="ADAL" clId="{BF1F3BC7-37AD-4DA3-85D8-3D993DEE7CEF}" dt="2023-08-28T05:37:20.411" v="23" actId="1076"/>
          <ac:picMkLst>
            <pc:docMk/>
            <pc:sldMk cId="3966763075" sldId="266"/>
            <ac:picMk id="44" creationId="{FE9DB8CC-2905-5B3D-39AF-DB4C49EC1A49}"/>
          </ac:picMkLst>
        </pc:picChg>
      </pc:sldChg>
      <pc:sldChg chg="delSp modSp add mod">
        <pc:chgData name="Nor Khairun Aqila Binti Jesmen" userId="c1d6ee6b-79f9-4ffe-bdc1-e1211f620539" providerId="ADAL" clId="{BF1F3BC7-37AD-4DA3-85D8-3D993DEE7CEF}" dt="2023-08-28T05:37:44.309" v="31" actId="1076"/>
        <pc:sldMkLst>
          <pc:docMk/>
          <pc:sldMk cId="1304230628" sldId="267"/>
        </pc:sldMkLst>
        <pc:spChg chg="mod">
          <ac:chgData name="Nor Khairun Aqila Binti Jesmen" userId="c1d6ee6b-79f9-4ffe-bdc1-e1211f620539" providerId="ADAL" clId="{BF1F3BC7-37AD-4DA3-85D8-3D993DEE7CEF}" dt="2023-08-28T05:37:31.009" v="25" actId="6549"/>
          <ac:spMkLst>
            <pc:docMk/>
            <pc:sldMk cId="1304230628" sldId="267"/>
            <ac:spMk id="45" creationId="{6E93EEE6-58E3-8C94-B2F6-E38DA141504E}"/>
          </ac:spMkLst>
        </pc:spChg>
        <pc:picChg chg="mod">
          <ac:chgData name="Nor Khairun Aqila Binti Jesmen" userId="c1d6ee6b-79f9-4ffe-bdc1-e1211f620539" providerId="ADAL" clId="{BF1F3BC7-37AD-4DA3-85D8-3D993DEE7CEF}" dt="2023-08-28T05:37:42.971" v="30" actId="1076"/>
          <ac:picMkLst>
            <pc:docMk/>
            <pc:sldMk cId="1304230628" sldId="267"/>
            <ac:picMk id="5" creationId="{6398DF34-F1BC-45FE-CEE2-C8BF9CADB355}"/>
          </ac:picMkLst>
        </pc:picChg>
        <pc:picChg chg="del">
          <ac:chgData name="Nor Khairun Aqila Binti Jesmen" userId="c1d6ee6b-79f9-4ffe-bdc1-e1211f620539" providerId="ADAL" clId="{BF1F3BC7-37AD-4DA3-85D8-3D993DEE7CEF}" dt="2023-08-28T05:37:35.301" v="28" actId="478"/>
          <ac:picMkLst>
            <pc:docMk/>
            <pc:sldMk cId="1304230628" sldId="267"/>
            <ac:picMk id="7" creationId="{F253E571-8B92-B2F4-8F39-EAD849278C0A}"/>
          </ac:picMkLst>
        </pc:picChg>
        <pc:picChg chg="del mod">
          <ac:chgData name="Nor Khairun Aqila Binti Jesmen" userId="c1d6ee6b-79f9-4ffe-bdc1-e1211f620539" providerId="ADAL" clId="{BF1F3BC7-37AD-4DA3-85D8-3D993DEE7CEF}" dt="2023-08-28T05:37:34.104" v="27" actId="478"/>
          <ac:picMkLst>
            <pc:docMk/>
            <pc:sldMk cId="1304230628" sldId="267"/>
            <ac:picMk id="9" creationId="{08D8F3C6-0A2F-2099-F46D-5316B28AE532}"/>
          </ac:picMkLst>
        </pc:picChg>
        <pc:picChg chg="mod modCrop">
          <ac:chgData name="Nor Khairun Aqila Binti Jesmen" userId="c1d6ee6b-79f9-4ffe-bdc1-e1211f620539" providerId="ADAL" clId="{BF1F3BC7-37AD-4DA3-85D8-3D993DEE7CEF}" dt="2023-08-28T05:37:44.309" v="31" actId="1076"/>
          <ac:picMkLst>
            <pc:docMk/>
            <pc:sldMk cId="1304230628" sldId="267"/>
            <ac:picMk id="44" creationId="{FE9DB8CC-2905-5B3D-39AF-DB4C49EC1A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60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255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890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367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339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869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226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112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638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322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076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6547-4711-41AF-BC0A-54590513A135}" type="datetimeFigureOut">
              <a:rPr lang="en-MY" smtClean="0"/>
              <a:t>28/8/2023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254E-830A-4B33-81CA-4BED295B09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2580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79EDAA8-A602-C0EC-8302-A9619239F43D}"/>
              </a:ext>
            </a:extLst>
          </p:cNvPr>
          <p:cNvSpPr txBox="1"/>
          <p:nvPr/>
        </p:nvSpPr>
        <p:spPr>
          <a:xfrm>
            <a:off x="340660" y="1350181"/>
            <a:ext cx="4112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MY" sz="1200" dirty="0"/>
              <a:t>Icon for Manage Favourites 		&gt;&gt;&gt;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/>
              <a:t>Name: </a:t>
            </a:r>
            <a:r>
              <a:rPr lang="fr-FR" sz="1200" dirty="0" err="1"/>
              <a:t>Nexgen</a:t>
            </a:r>
            <a:r>
              <a:rPr lang="fr-FR" sz="1200" dirty="0"/>
              <a:t> </a:t>
            </a:r>
            <a:r>
              <a:rPr lang="fr-FR" sz="1200" dirty="0" err="1"/>
              <a:t>Revamp</a:t>
            </a:r>
            <a:r>
              <a:rPr lang="fr-FR" sz="1200" dirty="0"/>
              <a:t> </a:t>
            </a:r>
            <a:r>
              <a:rPr lang="fr-FR" sz="1200" dirty="0" err="1"/>
              <a:t>Icons_Manage</a:t>
            </a:r>
            <a:r>
              <a:rPr lang="fr-FR" sz="1200" dirty="0"/>
              <a:t> Favourites 90x60px</a:t>
            </a:r>
            <a:endParaRPr lang="en-MY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DFD875-1987-3C39-407A-B7577247F657}"/>
              </a:ext>
            </a:extLst>
          </p:cNvPr>
          <p:cNvSpPr txBox="1"/>
          <p:nvPr/>
        </p:nvSpPr>
        <p:spPr>
          <a:xfrm>
            <a:off x="340660" y="4980887"/>
            <a:ext cx="41125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2. Icon for Device Binding			&gt;&gt;&gt;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Icons_Device</a:t>
            </a:r>
            <a:r>
              <a:rPr lang="en-US" sz="1200" dirty="0"/>
              <a:t> Binding 90x60px</a:t>
            </a:r>
            <a:endParaRPr lang="en-MY" sz="1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2F3CB77-69DB-C8F9-29F8-F6AAF4FF2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179" y="347205"/>
            <a:ext cx="2962913" cy="616359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D6AB24-4A83-123E-7F7E-D76130F21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51" y="905050"/>
            <a:ext cx="765597" cy="51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EBA005-1673-1DEF-3D1E-4675F3953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920" y="4449545"/>
            <a:ext cx="114326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9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12EF196-594A-D103-911F-7474655BC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543" y="347205"/>
            <a:ext cx="2962913" cy="616359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BAE0A8F-7194-8806-D90E-D1CBC6711587}"/>
              </a:ext>
            </a:extLst>
          </p:cNvPr>
          <p:cNvSpPr txBox="1"/>
          <p:nvPr/>
        </p:nvSpPr>
        <p:spPr>
          <a:xfrm>
            <a:off x="519953" y="1708769"/>
            <a:ext cx="40945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3. Icon for Edit 			&gt;&gt;&gt;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Edit 236x236px</a:t>
            </a:r>
            <a:endParaRPr lang="en-MY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10EEAA-480F-09B2-EAE2-F23050FC761C}"/>
              </a:ext>
            </a:extLst>
          </p:cNvPr>
          <p:cNvSpPr txBox="1"/>
          <p:nvPr/>
        </p:nvSpPr>
        <p:spPr>
          <a:xfrm>
            <a:off x="7577456" y="2327334"/>
            <a:ext cx="40945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&lt;&lt;&lt; 4. Icon for Delete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Delete 236x236px copy</a:t>
            </a:r>
            <a:endParaRPr lang="en-MY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12CE59-2737-8689-01A0-D06468F54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853" y="1351202"/>
            <a:ext cx="590892" cy="5883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3FCB14-07F4-8858-630F-C2B5A5BB9D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014" y="1298806"/>
            <a:ext cx="875321" cy="87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4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E9DB8CC-2905-5B3D-39AF-DB4C49EC1A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832"/>
          <a:stretch/>
        </p:blipFill>
        <p:spPr>
          <a:xfrm>
            <a:off x="5331853" y="1267763"/>
            <a:ext cx="2551384" cy="528175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E93EEE6-58E3-8C94-B2F6-E38DA141504E}"/>
              </a:ext>
            </a:extLst>
          </p:cNvPr>
          <p:cNvSpPr txBox="1"/>
          <p:nvPr/>
        </p:nvSpPr>
        <p:spPr>
          <a:xfrm>
            <a:off x="0" y="1995640"/>
            <a:ext cx="40945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5. Icon for Trying Connect			&gt;&gt;&gt;</a:t>
            </a:r>
          </a:p>
          <a:p>
            <a:r>
              <a:rPr lang="en-MY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Trying Connect 189x219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D8F3C6-0A2F-2099-F46D-5316B28AE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25" y="1760423"/>
            <a:ext cx="804993" cy="93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E9DB8CC-2905-5B3D-39AF-DB4C49EC1A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48" r="33513"/>
          <a:stretch/>
        </p:blipFill>
        <p:spPr>
          <a:xfrm>
            <a:off x="4821381" y="788123"/>
            <a:ext cx="2549237" cy="528175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E93EEE6-58E3-8C94-B2F6-E38DA141504E}"/>
              </a:ext>
            </a:extLst>
          </p:cNvPr>
          <p:cNvSpPr txBox="1"/>
          <p:nvPr/>
        </p:nvSpPr>
        <p:spPr>
          <a:xfrm>
            <a:off x="0" y="1995640"/>
            <a:ext cx="40945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6. Icon for Success Connect			&gt;&gt;&gt;</a:t>
            </a:r>
          </a:p>
          <a:p>
            <a:r>
              <a:rPr lang="en-MY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Success Connect</a:t>
            </a:r>
            <a:endParaRPr lang="en-MY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53E571-8B92-B2F4-8F39-EAD849278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576" y="1816112"/>
            <a:ext cx="915830" cy="106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6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E9DB8CC-2905-5B3D-39AF-DB4C49EC1A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847"/>
          <a:stretch/>
        </p:blipFill>
        <p:spPr>
          <a:xfrm>
            <a:off x="4820878" y="1004525"/>
            <a:ext cx="2550244" cy="528175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E93EEE6-58E3-8C94-B2F6-E38DA141504E}"/>
              </a:ext>
            </a:extLst>
          </p:cNvPr>
          <p:cNvSpPr txBox="1"/>
          <p:nvPr/>
        </p:nvSpPr>
        <p:spPr>
          <a:xfrm>
            <a:off x="0" y="1995640"/>
            <a:ext cx="40945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7. Icon for Device Not Bind			&gt;&gt;&gt;</a:t>
            </a:r>
          </a:p>
          <a:p>
            <a:r>
              <a:rPr lang="en-MY" sz="1200" dirty="0"/>
              <a:t>Name: </a:t>
            </a: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Device Not Bind 189x219px</a:t>
            </a:r>
            <a:endParaRPr lang="en-MY" sz="1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98DF34-F1BC-45FE-CEE2-C8BF9CADB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093" y="1852756"/>
            <a:ext cx="804993" cy="93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3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1C8AEDCC-32D2-E644-4160-FADA55AA2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495" y="347205"/>
            <a:ext cx="2969009" cy="616359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384B787-9184-5222-840C-CC4A449013A6}"/>
              </a:ext>
            </a:extLst>
          </p:cNvPr>
          <p:cNvSpPr txBox="1"/>
          <p:nvPr/>
        </p:nvSpPr>
        <p:spPr>
          <a:xfrm>
            <a:off x="516905" y="1565334"/>
            <a:ext cx="40945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8. Icon for Device Binding List			&gt;&gt;&gt;</a:t>
            </a:r>
          </a:p>
          <a:p>
            <a:endParaRPr lang="en-MY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 err="1"/>
              <a:t>Nexgen</a:t>
            </a:r>
            <a:r>
              <a:rPr lang="en-US" sz="1200" dirty="0"/>
              <a:t> Revamp </a:t>
            </a:r>
            <a:r>
              <a:rPr lang="en-US" sz="1200" dirty="0" err="1"/>
              <a:t>Icons_Icon</a:t>
            </a:r>
            <a:r>
              <a:rPr lang="en-US" sz="1200" dirty="0"/>
              <a:t> for Device Binding List 151x277px</a:t>
            </a:r>
            <a:endParaRPr lang="en-MY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7522D8-4672-4A27-B48C-1DC44A3581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553" y="1149835"/>
            <a:ext cx="454358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2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9C5741-A2AD-FD93-BAD2-11F8FB0388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04" t="26613" r="30695" b="11224"/>
          <a:stretch/>
        </p:blipFill>
        <p:spPr>
          <a:xfrm>
            <a:off x="4482352" y="1769247"/>
            <a:ext cx="3227296" cy="3319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681411-1459-37EA-E9E5-948C160033A0}"/>
              </a:ext>
            </a:extLst>
          </p:cNvPr>
          <p:cNvSpPr txBox="1"/>
          <p:nvPr/>
        </p:nvSpPr>
        <p:spPr>
          <a:xfrm>
            <a:off x="4527589" y="4249271"/>
            <a:ext cx="313682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6E094F"/>
                </a:solidFill>
              </a:rPr>
              <a:t>DEVICE MANAGEMENT</a:t>
            </a:r>
            <a:endParaRPr lang="en-MY" sz="2400" b="1" dirty="0">
              <a:solidFill>
                <a:srgbClr val="6E094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1E2EF0-7328-4AB3-3225-F23E24347074}"/>
              </a:ext>
            </a:extLst>
          </p:cNvPr>
          <p:cNvSpPr txBox="1"/>
          <p:nvPr/>
        </p:nvSpPr>
        <p:spPr>
          <a:xfrm>
            <a:off x="387762" y="3105833"/>
            <a:ext cx="40945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9. Icon for Device Management		&gt;&gt;&gt;</a:t>
            </a:r>
          </a:p>
          <a:p>
            <a:endParaRPr lang="en-MY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Name: </a:t>
            </a:r>
            <a:r>
              <a:rPr lang="fr-FR" sz="1200" dirty="0" err="1"/>
              <a:t>Nexgen</a:t>
            </a:r>
            <a:r>
              <a:rPr lang="fr-FR" sz="1200" dirty="0"/>
              <a:t> </a:t>
            </a:r>
            <a:r>
              <a:rPr lang="fr-FR" sz="1200" dirty="0" err="1"/>
              <a:t>Revamp</a:t>
            </a:r>
            <a:r>
              <a:rPr lang="fr-FR" sz="1200" dirty="0"/>
              <a:t> </a:t>
            </a:r>
            <a:r>
              <a:rPr lang="fr-FR" sz="1200" dirty="0" err="1"/>
              <a:t>Icons_Icon</a:t>
            </a:r>
            <a:r>
              <a:rPr lang="fr-FR" sz="1200" dirty="0"/>
              <a:t> for </a:t>
            </a:r>
            <a:r>
              <a:rPr lang="fr-FR" sz="1200" dirty="0" err="1"/>
              <a:t>Device</a:t>
            </a:r>
            <a:r>
              <a:rPr lang="fr-FR" sz="1200" dirty="0"/>
              <a:t> Management 80x80</a:t>
            </a:r>
            <a:endParaRPr lang="en-MY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99C4F8-8BA5-9695-6677-CF215392B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070" y="2490800"/>
            <a:ext cx="945257" cy="83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402</TotalTime>
  <Words>178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FEERMAN BIN YUSOFF</dc:creator>
  <cp:lastModifiedBy>Nor Khairun Aqila Binti Jesmen</cp:lastModifiedBy>
  <cp:revision>3</cp:revision>
  <dcterms:created xsi:type="dcterms:W3CDTF">2023-07-28T01:39:37Z</dcterms:created>
  <dcterms:modified xsi:type="dcterms:W3CDTF">2023-08-28T05:37:58Z</dcterms:modified>
</cp:coreProperties>
</file>