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>
        <p:scale>
          <a:sx n="90" d="100"/>
          <a:sy n="90" d="100"/>
        </p:scale>
        <p:origin x="869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CFE0D-7738-E0B5-64B7-C90066807B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D28C63-0579-40BF-25EB-9719410628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ECC9C-2D78-73BC-5233-12D6B46F6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93AB-A371-4B6F-9560-7D9C249EDCCD}" type="datetimeFigureOut">
              <a:rPr lang="en-MY" smtClean="0"/>
              <a:t>15/11/2023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040A9-3E16-287D-E269-AE926D5D5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3493A-BD17-EA35-A5AA-8BC7957A3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7F41-1F09-4162-93D6-41E89EA831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5440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B8E28-1718-CD6E-7B51-A88FD0684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97AF99-D99F-C502-9386-F9D47DB9D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ABD06-287F-CD40-914A-1EF92861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93AB-A371-4B6F-9560-7D9C249EDCCD}" type="datetimeFigureOut">
              <a:rPr lang="en-MY" smtClean="0"/>
              <a:t>15/11/2023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D7569-43E2-A9A1-E0C6-BA8902D5F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AF904-EC80-37E5-485A-EED88F77B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7F41-1F09-4162-93D6-41E89EA831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3422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63F2F1-9DFF-1DA8-4920-E33B0C6E39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33DFC5-D265-C060-1D82-3F17263901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A08FB-71C1-D768-6C96-1E32D7ACE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93AB-A371-4B6F-9560-7D9C249EDCCD}" type="datetimeFigureOut">
              <a:rPr lang="en-MY" smtClean="0"/>
              <a:t>15/11/2023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89B89-0E67-224E-12FD-A65BDCD38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68227-BA79-F5B2-1B07-47C83A4D1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7F41-1F09-4162-93D6-41E89EA831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64145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69A2D-20DF-9B65-0078-0A3478617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39A85-1BA9-61DA-A0C4-1FE021481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DAD4A-74F1-39A4-A6A6-0027E770A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93AB-A371-4B6F-9560-7D9C249EDCCD}" type="datetimeFigureOut">
              <a:rPr lang="en-MY" smtClean="0"/>
              <a:t>15/11/2023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51E96-5389-E35B-AFA5-1410CCF9B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CC8A2-D460-4C18-235D-604741DA2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7F41-1F09-4162-93D6-41E89EA831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7270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AE883-5A2F-705F-5303-67DE9BA38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85E5A1-EB1C-72AE-F428-DFA5C763F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32F96-6803-28DA-1466-899A32D2C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93AB-A371-4B6F-9560-7D9C249EDCCD}" type="datetimeFigureOut">
              <a:rPr lang="en-MY" smtClean="0"/>
              <a:t>15/11/2023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E34D7-99CB-464F-5021-47E51E030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5C203-F768-744C-0AE6-E04D68E19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7F41-1F09-4162-93D6-41E89EA831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3438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9B04C-3FCA-ABC6-6F75-9CCA0C3D3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66CFA-EB9C-C0F5-22B8-5D2551A1C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757514-8840-D4F4-E5AF-FBF8AB450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52EE80-1C2A-2D3C-B506-D57D61DBE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93AB-A371-4B6F-9560-7D9C249EDCCD}" type="datetimeFigureOut">
              <a:rPr lang="en-MY" smtClean="0"/>
              <a:t>15/11/2023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95819-0B71-6212-D4A0-6C7CBE9EC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4F80F-AB82-F90F-D38A-2C1458F70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7F41-1F09-4162-93D6-41E89EA831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15518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C87E2-D136-D04E-E4AF-ECB34E02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79A27-6F71-B254-A3C2-958D8ABE8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0AA452-9F50-E983-6CBF-4D21014AE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672300-59BE-0E83-39AB-30CFBD062E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B7AD0B-1C4D-0D60-D5BC-0ADC6C597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B9B2C6-93E9-0D94-537A-0A272DB79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93AB-A371-4B6F-9560-7D9C249EDCCD}" type="datetimeFigureOut">
              <a:rPr lang="en-MY" smtClean="0"/>
              <a:t>15/11/2023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787C0D-40BC-F8A8-A2D5-023245160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AE837A-2AEA-C3D2-0BB3-2507A89AC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7F41-1F09-4162-93D6-41E89EA831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5265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0D8C5-B22D-39CD-00CE-79CEF2C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E5BCA7-C969-EA22-267B-694845C1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93AB-A371-4B6F-9560-7D9C249EDCCD}" type="datetimeFigureOut">
              <a:rPr lang="en-MY" smtClean="0"/>
              <a:t>15/11/2023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202153-F8A7-5CE6-9B0B-13FADD02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573CF7-29E0-A78D-4B51-5FFFA8B0F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7F41-1F09-4162-93D6-41E89EA831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58546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C4EA51-CF77-6C40-97BC-646E0C5D2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93AB-A371-4B6F-9560-7D9C249EDCCD}" type="datetimeFigureOut">
              <a:rPr lang="en-MY" smtClean="0"/>
              <a:t>15/11/2023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8ECA1A-5CA4-2FC3-9787-BA6E7E3E3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70B4DE-635A-09D5-0912-844128F48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7F41-1F09-4162-93D6-41E89EA831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5752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598AA-516D-7649-8363-BDD8038A1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D4EDD-B3F6-4947-3B93-1F556B1E3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2D7C29-C952-3723-A740-BD666B3D7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36267-B1A4-7723-BB13-A01397153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93AB-A371-4B6F-9560-7D9C249EDCCD}" type="datetimeFigureOut">
              <a:rPr lang="en-MY" smtClean="0"/>
              <a:t>15/11/2023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159355-A092-C250-1E34-E75EE33AE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A87F1-008E-0CD5-DE04-4FE23A685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7F41-1F09-4162-93D6-41E89EA831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9287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20332-F741-9B91-149C-EA3606FD6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7D17E-E3B5-0A31-6A1D-73E0FCD031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1CF43A-A3F2-AF6D-C8EA-E1F38C880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745AB-C4BC-1D22-50C8-2076C8E1D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293AB-A371-4B6F-9560-7D9C249EDCCD}" type="datetimeFigureOut">
              <a:rPr lang="en-MY" smtClean="0"/>
              <a:t>15/11/2023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BFEDB-9759-8BC9-8F37-8B3097053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5D6479-6126-71CD-E347-4F2E8EEBF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7F41-1F09-4162-93D6-41E89EA831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1151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B35E97-43EE-A88C-281F-AF1E5544E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920FE-4657-ACF7-0D74-0EFF0FC8B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781F3-A21A-FD8C-ABE5-40A3456C9C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293AB-A371-4B6F-9560-7D9C249EDCCD}" type="datetimeFigureOut">
              <a:rPr lang="en-MY" smtClean="0"/>
              <a:t>15/11/2023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62849-327D-7647-8ADF-1CEEAAD109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2501C-F0E4-79F5-D26C-C279A7CDD3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C7F41-1F09-4162-93D6-41E89EA8319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3561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B16AB-2401-0D39-2B30-8C658AF7A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62" y="138951"/>
            <a:ext cx="3393057" cy="352754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QC</a:t>
            </a:r>
            <a:r>
              <a:rPr lang="en-US" sz="1400" b="1" dirty="0"/>
              <a:t> Incorrect PIN/ Token Display</a:t>
            </a:r>
            <a:endParaRPr lang="en-MY" sz="1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E1C314-9E93-EDAB-5A6A-01F326A63DBA}"/>
              </a:ext>
            </a:extLst>
          </p:cNvPr>
          <p:cNvSpPr txBox="1"/>
          <p:nvPr/>
        </p:nvSpPr>
        <p:spPr>
          <a:xfrm>
            <a:off x="89139" y="1837759"/>
            <a:ext cx="1139837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b="1" dirty="0">
                <a:highlight>
                  <a:srgbClr val="FFFF00"/>
                </a:highlight>
              </a:rPr>
              <a:t>PIN TOKEN</a:t>
            </a:r>
            <a:r>
              <a:rPr lang="en-MY" sz="1400" b="1" dirty="0"/>
              <a:t> &gt;&gt;&gt;&gt;&gt; incorrect PIN : </a:t>
            </a:r>
            <a:r>
              <a:rPr lang="en-MY" sz="1400" b="1" dirty="0">
                <a:highlight>
                  <a:srgbClr val="FFFF00"/>
                </a:highlight>
              </a:rPr>
              <a:t>omni.O0179</a:t>
            </a:r>
          </a:p>
          <a:p>
            <a:endParaRPr lang="en-MY" sz="1400" dirty="0"/>
          </a:p>
          <a:p>
            <a:r>
              <a:rPr lang="en-MY" sz="1400" dirty="0"/>
              <a:t>ENG</a:t>
            </a:r>
          </a:p>
          <a:p>
            <a:r>
              <a:rPr lang="en-MY" sz="1400" dirty="0"/>
              <a:t>INCORRECT PIN CODE</a:t>
            </a:r>
          </a:p>
          <a:p>
            <a:r>
              <a:rPr lang="en-US" sz="1400" dirty="0"/>
              <a:t>Please re-input token PIN code!</a:t>
            </a:r>
          </a:p>
          <a:p>
            <a:endParaRPr lang="en-US" sz="1400" dirty="0"/>
          </a:p>
          <a:p>
            <a:r>
              <a:rPr lang="en-MY" sz="1400" dirty="0"/>
              <a:t>IND</a:t>
            </a:r>
          </a:p>
          <a:p>
            <a:r>
              <a:rPr lang="en-MY" sz="1400" dirty="0"/>
              <a:t>KODE PIN SALAH</a:t>
            </a:r>
          </a:p>
          <a:p>
            <a:r>
              <a:rPr lang="fi-FI" sz="1400" dirty="0"/>
              <a:t>Silakan masukkan ulang kode PIN token!</a:t>
            </a:r>
            <a:endParaRPr lang="en-MY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28F13B-97F7-4DBF-6E67-C75126627E98}"/>
              </a:ext>
            </a:extLst>
          </p:cNvPr>
          <p:cNvSpPr txBox="1"/>
          <p:nvPr/>
        </p:nvSpPr>
        <p:spPr>
          <a:xfrm>
            <a:off x="89139" y="491705"/>
            <a:ext cx="60945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dirty="0"/>
              <a:t>UNDER </a:t>
            </a:r>
            <a:r>
              <a:rPr lang="en-MY" sz="1800" b="1" dirty="0" err="1">
                <a:solidFill>
                  <a:srgbClr val="00B050"/>
                </a:solidFill>
              </a:rPr>
              <a:t>OTPVerify</a:t>
            </a:r>
            <a:r>
              <a:rPr lang="en-MY" sz="1800" b="1" dirty="0"/>
              <a:t> Response by BE:- </a:t>
            </a:r>
          </a:p>
          <a:p>
            <a:endParaRPr lang="en-MY" sz="1800" b="1" dirty="0"/>
          </a:p>
          <a:p>
            <a:r>
              <a:rPr lang="en-MY" sz="1800" b="1" dirty="0"/>
              <a:t>FE may need to map with different error code for popup dialog display as below: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EDB8A4-54B8-07A6-8646-935725D88058}"/>
              </a:ext>
            </a:extLst>
          </p:cNvPr>
          <p:cNvSpPr txBox="1"/>
          <p:nvPr/>
        </p:nvSpPr>
        <p:spPr>
          <a:xfrm>
            <a:off x="74762" y="4258224"/>
            <a:ext cx="1139837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600" b="1" dirty="0">
                <a:highlight>
                  <a:srgbClr val="00FF00"/>
                </a:highlight>
              </a:rPr>
              <a:t>OTP TOKEN</a:t>
            </a:r>
            <a:r>
              <a:rPr lang="en-MY" sz="1600" b="1" dirty="0"/>
              <a:t> &gt;&gt;&gt;&gt;&gt; incorrect PIN : </a:t>
            </a:r>
            <a:r>
              <a:rPr lang="en-MY" sz="1600" b="1" dirty="0">
                <a:highlight>
                  <a:srgbClr val="00FF00"/>
                </a:highlight>
              </a:rPr>
              <a:t>omni.O0079</a:t>
            </a:r>
          </a:p>
          <a:p>
            <a:endParaRPr lang="en-MY" sz="1600" dirty="0"/>
          </a:p>
          <a:p>
            <a:r>
              <a:rPr lang="en-MY" sz="1600" dirty="0"/>
              <a:t>ENG</a:t>
            </a:r>
          </a:p>
          <a:p>
            <a:r>
              <a:rPr lang="en-MY" sz="1600" dirty="0"/>
              <a:t>INCORRECT OTP CODE</a:t>
            </a:r>
          </a:p>
          <a:p>
            <a:r>
              <a:rPr lang="en-MY" sz="1600" dirty="0"/>
              <a:t>Please re-input OTP code!</a:t>
            </a:r>
          </a:p>
          <a:p>
            <a:endParaRPr lang="en-MY" sz="1600" dirty="0"/>
          </a:p>
          <a:p>
            <a:r>
              <a:rPr lang="en-MY" sz="1600" dirty="0"/>
              <a:t>IND</a:t>
            </a:r>
          </a:p>
          <a:p>
            <a:r>
              <a:rPr lang="en-MY" sz="1600" dirty="0"/>
              <a:t>KODE OTP SALAH</a:t>
            </a:r>
          </a:p>
          <a:p>
            <a:r>
              <a:rPr lang="fi-FI" sz="1600" dirty="0"/>
              <a:t>Silakan masukkan ulang kode OTP!</a:t>
            </a:r>
            <a:endParaRPr lang="en-MY" sz="1600" dirty="0"/>
          </a:p>
        </p:txBody>
      </p:sp>
    </p:spTree>
    <p:extLst>
      <p:ext uri="{BB962C8B-B14F-4D97-AF65-F5344CB8AC3E}">
        <p14:creationId xmlns:p14="http://schemas.microsoft.com/office/powerpoint/2010/main" val="2382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3039</TotalTime>
  <Words>86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QC Incorrect PIN/ Token Display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QC1372 Incorrect PIN/ Token Display</dc:title>
  <dc:creator>Phang Jiun Dar</dc:creator>
  <cp:lastModifiedBy>Phang Jiun Dar</cp:lastModifiedBy>
  <cp:revision>4</cp:revision>
  <dcterms:created xsi:type="dcterms:W3CDTF">2023-11-10T01:51:52Z</dcterms:created>
  <dcterms:modified xsi:type="dcterms:W3CDTF">2023-11-17T02:48:02Z</dcterms:modified>
</cp:coreProperties>
</file>