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94660"/>
  </p:normalViewPr>
  <p:slideViewPr>
    <p:cSldViewPr snapToGrid="0">
      <p:cViewPr varScale="1">
        <p:scale>
          <a:sx n="89" d="100"/>
          <a:sy n="89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A309C-1F92-383F-1F97-BA3E3D1E32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BB62B2-7CF4-F0FE-334D-FE83DF071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A0232-C0A5-2AE1-A85F-45C41A6E1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617D-CE5E-4EA4-8C8C-EC4B3793C54B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F22AB-5045-FF55-96FD-5165C5BAB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0D9D5-7167-D921-39CF-552A1BAC0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BCF5-3F1E-46DB-8982-FC7BCF5ECF1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4044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51391-6475-9B9D-8811-96ECEBF18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D4A36A-DF6D-AF3C-C677-EB3A1CB7FD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F6304B-0613-98C5-8896-197026E1C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617D-CE5E-4EA4-8C8C-EC4B3793C54B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3F967-C8F1-55E2-9A8D-C3D76AA26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2CA56-B201-9751-C0D6-FBFED48B5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BCF5-3F1E-46DB-8982-FC7BCF5ECF1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8914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744A3B-77D4-B4AB-C991-C8E8F4EF69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0A4B1E-31A7-7738-6035-50C03346EB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02934-F8A7-F973-5296-2FB69D1E9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617D-CE5E-4EA4-8C8C-EC4B3793C54B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9AADB-6494-7D81-83E8-1B6D59376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25038-7D74-404C-3D5B-EBE414412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BCF5-3F1E-46DB-8982-FC7BCF5ECF1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41923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1B540-66E4-1891-248C-906DCA055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48812-7D9E-8473-6D15-3C33468B1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BD8FF-BFDB-171E-1EF7-E5883AB2A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617D-CE5E-4EA4-8C8C-EC4B3793C54B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7C8EA-25F1-83D3-2EB5-95894FACF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A3147-9CBF-5FCB-4F37-46BAED83E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BCF5-3F1E-46DB-8982-FC7BCF5ECF1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5460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2332C-1D30-EFFB-DDA2-C400E88B8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528801-DA94-C754-94C4-5F274C20B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1E834-9D95-760B-FEBF-A3C97C71D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617D-CE5E-4EA4-8C8C-EC4B3793C54B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EAD7D-0BED-1EB6-509F-6B9BBDAE2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52D1A-E58E-8945-A040-AF73747E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BCF5-3F1E-46DB-8982-FC7BCF5ECF1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56358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49E90-062F-4934-3457-23EF72B16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7638C-EED3-2241-6CB1-F561E50905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56DA7C-BFA2-EEEF-D3B4-77CC2DBA2B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0F0FEC-6DF9-DA82-B6EA-63ECB637D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617D-CE5E-4EA4-8C8C-EC4B3793C54B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64D867-9449-96B9-A7EC-98EB65A95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9C1A12-DE82-0563-E284-9B2AE6FA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BCF5-3F1E-46DB-8982-FC7BCF5ECF1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67090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9B52B-E909-25FE-A323-53AEF6F7B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608BB8-0F7E-96D8-3B08-738A5E24E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C2364F-E8DB-28F8-E691-C15E7794F5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93FA79-0FD7-AEB1-66FB-E7AB3C924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D28476-54DC-8EB5-F490-A4B3045B57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633D82-92AE-5B71-CE88-B8ADF9A5D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617D-CE5E-4EA4-8C8C-EC4B3793C54B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E47351-1015-9340-3032-87A90E2C9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0B0453-2A3B-F72E-8FB8-236FBE66F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BCF5-3F1E-46DB-8982-FC7BCF5ECF1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66387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33EC8-E735-AA82-96AA-A12373E55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ADA906-D15F-71EF-70AA-FAE243195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617D-CE5E-4EA4-8C8C-EC4B3793C54B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DBD407-1B4E-86EE-8261-FB32D8E09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2970B-C5B1-4102-7F01-4C31139B2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BCF5-3F1E-46DB-8982-FC7BCF5ECF1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5986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7714E5-3FAA-F27D-FFEF-7EF877317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617D-CE5E-4EA4-8C8C-EC4B3793C54B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45FD75-896E-9599-0EAB-0920A70B6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8D2AFA-0FDA-BEA9-A3BF-4D4D29EB8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BCF5-3F1E-46DB-8982-FC7BCF5ECF1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3377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C9CE5-1C0D-2950-CBAF-4E4CE4E77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BD76B-EE4E-06E6-4CB4-CE579A86C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5E477-12E0-39E7-1825-175913AEC4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E5D1BF-0BA8-E1FD-C6E9-68815C6CE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617D-CE5E-4EA4-8C8C-EC4B3793C54B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6398C5-D563-35F0-B7AE-A0CA236D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C29BF0-7D23-148B-7533-C7C9ECF5D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BCF5-3F1E-46DB-8982-FC7BCF5ECF1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43583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E212F-051B-8860-1ED0-74988DBA2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96F8BA-87E8-4C1F-A03E-BA490D8EC6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E8E16C-CA5E-F8A7-FCE7-3B8D3C12ED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C2D08-650E-26B8-8E33-87318385F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617D-CE5E-4EA4-8C8C-EC4B3793C54B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D462F8-29D0-F77D-70CB-212AB5754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DD4E15-EC59-F615-2BA9-1A3310CC8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BCF5-3F1E-46DB-8982-FC7BCF5ECF1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41142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636399-EC2F-D70F-6928-E329EB260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799FB0-536E-A36E-A082-A36EF24DE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32B44-5F60-F2AA-81A2-A4D4F82FE9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9617D-CE5E-4EA4-8C8C-EC4B3793C54B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2C413-8E23-75A3-F82D-8168690D7D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BFFF2-0993-D5D0-CC59-0F49A2EB70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ABCF5-3F1E-46DB-8982-FC7BCF5ECF1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30955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9848719-F9B7-6A11-E9EC-26A9D1933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30" y="61972"/>
            <a:ext cx="5057955" cy="491705"/>
          </a:xfrm>
        </p:spPr>
        <p:txBody>
          <a:bodyPr>
            <a:normAutofit fontScale="90000"/>
          </a:bodyPr>
          <a:lstStyle/>
          <a:p>
            <a:pPr algn="l"/>
            <a:r>
              <a:rPr lang="en-US" sz="1800" b="1" dirty="0">
                <a:solidFill>
                  <a:srgbClr val="FF0000"/>
                </a:solidFill>
              </a:rPr>
              <a:t>iOS Internal bug found</a:t>
            </a:r>
            <a:br>
              <a:rPr lang="en-US" sz="1800" b="1" dirty="0">
                <a:solidFill>
                  <a:srgbClr val="FF0000"/>
                </a:solidFill>
              </a:rPr>
            </a:br>
            <a:r>
              <a:rPr lang="en-US" sz="1400" b="1" dirty="0"/>
              <a:t> Setting – Manage Device – Copywriting issue</a:t>
            </a:r>
            <a:endParaRPr lang="en-MY" sz="1400" b="1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4C14F00-EA1A-A597-9A8E-313C0092DA76}"/>
              </a:ext>
            </a:extLst>
          </p:cNvPr>
          <p:cNvSpPr txBox="1">
            <a:spLocks/>
          </p:cNvSpPr>
          <p:nvPr/>
        </p:nvSpPr>
        <p:spPr>
          <a:xfrm>
            <a:off x="192350" y="4192438"/>
            <a:ext cx="5490415" cy="9462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b="1" dirty="0"/>
          </a:p>
          <a:p>
            <a:r>
              <a:rPr lang="en-US" sz="1400" b="1" dirty="0">
                <a:solidFill>
                  <a:srgbClr val="FF0000"/>
                </a:solidFill>
              </a:rPr>
              <a:t>Please help to fix with copywriting below:</a:t>
            </a:r>
          </a:p>
          <a:p>
            <a:endParaRPr lang="en-US" sz="1800" b="1" dirty="0"/>
          </a:p>
          <a:p>
            <a:r>
              <a:rPr lang="en-US" sz="1800" b="1" dirty="0" err="1"/>
              <a:t>Atur</a:t>
            </a:r>
            <a:r>
              <a:rPr lang="en-US" sz="1800" b="1" dirty="0"/>
              <a:t> </a:t>
            </a:r>
            <a:r>
              <a:rPr lang="en-US" sz="1800" b="1" dirty="0" err="1"/>
              <a:t>perangkat</a:t>
            </a:r>
            <a:r>
              <a:rPr lang="en-US" sz="1800" b="1" dirty="0"/>
              <a:t> yang </a:t>
            </a:r>
            <a:r>
              <a:rPr lang="en-US" sz="1800" b="1" dirty="0" err="1"/>
              <a:t>memiliki</a:t>
            </a:r>
            <a:r>
              <a:rPr lang="en-US" sz="1800" b="1" dirty="0"/>
              <a:t> </a:t>
            </a:r>
            <a:r>
              <a:rPr lang="en-US" sz="1800" b="1" dirty="0" err="1"/>
              <a:t>akses</a:t>
            </a:r>
            <a:r>
              <a:rPr lang="en-US" sz="1800" b="1" dirty="0"/>
              <a:t> </a:t>
            </a:r>
            <a:r>
              <a:rPr lang="en-US" sz="1800" b="1" dirty="0" err="1"/>
              <a:t>ke</a:t>
            </a:r>
            <a:r>
              <a:rPr lang="en-US" sz="1800" b="1" dirty="0"/>
              <a:t> Velocity Mobile.</a:t>
            </a:r>
            <a:endParaRPr lang="en-MY" sz="18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F05FCC-F836-5FD6-3290-B54FA231CA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77" y="1023568"/>
            <a:ext cx="5618561" cy="260765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E29C0D2-DC36-E08F-763C-ACBBE61591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4518" y="0"/>
            <a:ext cx="3166467" cy="685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C867541-B97E-AB1B-FFE0-8B39CEB6EBD3}"/>
              </a:ext>
            </a:extLst>
          </p:cNvPr>
          <p:cNvSpPr/>
          <p:nvPr/>
        </p:nvSpPr>
        <p:spPr>
          <a:xfrm>
            <a:off x="6902679" y="1056271"/>
            <a:ext cx="2964381" cy="40997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1CD6F22-D5F4-D6E0-48B0-7A3A8D3D48CA}"/>
              </a:ext>
            </a:extLst>
          </p:cNvPr>
          <p:cNvCxnSpPr>
            <a:cxnSpLocks/>
            <a:stCxn id="5" idx="3"/>
            <a:endCxn id="10" idx="1"/>
          </p:cNvCxnSpPr>
          <p:nvPr/>
        </p:nvCxnSpPr>
        <p:spPr>
          <a:xfrm flipV="1">
            <a:off x="5682765" y="1261260"/>
            <a:ext cx="1219914" cy="340428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5584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iOS Internal bug found  Setting – Manage Device – Copywriting issue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QC Internal bug found  Setting – Manage Device – Copywriting issue</dc:title>
  <dc:creator>Phang Jiun Dar</dc:creator>
  <cp:lastModifiedBy>Phang Jiun Dar</cp:lastModifiedBy>
  <cp:revision>2</cp:revision>
  <dcterms:created xsi:type="dcterms:W3CDTF">2023-11-17T02:28:01Z</dcterms:created>
  <dcterms:modified xsi:type="dcterms:W3CDTF">2023-11-17T02:38:19Z</dcterms:modified>
</cp:coreProperties>
</file>