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88" autoAdjust="0"/>
    <p:restoredTop sz="94660"/>
  </p:normalViewPr>
  <p:slideViewPr>
    <p:cSldViewPr snapToGrid="0">
      <p:cViewPr varScale="1">
        <p:scale>
          <a:sx n="89" d="100"/>
          <a:sy n="89" d="100"/>
        </p:scale>
        <p:origin x="84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34C0F-ED75-0809-83F0-0175F9BA2B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988217-1115-FF1D-149C-32A4FE063F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5613AF-14EF-ACDE-7A04-E96569BA1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58E4-B7DD-425D-BB3C-2500E15F3E4E}" type="datetimeFigureOut">
              <a:rPr lang="en-MY" smtClean="0"/>
              <a:t>17/11/2023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569B8D-A158-1CFF-88B9-8A567DB50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42EE2B-743D-F430-6D09-25DAA70D3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D375-D265-44D9-9814-D91ED8DEAE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44068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46CDD-4F51-0A37-FC13-BF02EA993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E05520-1985-654D-71AD-C3E8A281F4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0CC7F-EB6F-2568-4145-2BBA593AF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58E4-B7DD-425D-BB3C-2500E15F3E4E}" type="datetimeFigureOut">
              <a:rPr lang="en-MY" smtClean="0"/>
              <a:t>17/11/2023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45C32E-E7BE-E2DE-390B-1D45323F4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0837AE-04E4-D9DE-0FB8-E957C5F14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D375-D265-44D9-9814-D91ED8DEAE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28506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D11A0-D5EE-2ADD-E1DA-9BF87BE6E3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BDE8B3-7B44-03D0-498E-61C6714064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532FA-13A0-4171-8241-CDD3E499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58E4-B7DD-425D-BB3C-2500E15F3E4E}" type="datetimeFigureOut">
              <a:rPr lang="en-MY" smtClean="0"/>
              <a:t>17/11/2023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5804B-2A32-5AE4-8521-B1F3DB014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5DD94-1CDC-7E88-2370-468CACADE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D375-D265-44D9-9814-D91ED8DEAE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2676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4C254-5F74-56B0-356F-5EBD03330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0124D-E25B-879B-5BB1-18496CB4D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9E3FB-BFCC-3123-F8D7-7960A223E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58E4-B7DD-425D-BB3C-2500E15F3E4E}" type="datetimeFigureOut">
              <a:rPr lang="en-MY" smtClean="0"/>
              <a:t>17/11/2023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5650B-3857-C239-265D-1F3617E52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28DCF-B3C4-A054-CA86-ADFBBEA73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D375-D265-44D9-9814-D91ED8DEAE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2368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D782D-4D92-DFFB-9ECF-198285E93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E52BB8-538E-7D98-F0B5-5E0F070CE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231C9-03EA-D27A-0549-0B54BFD28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58E4-B7DD-425D-BB3C-2500E15F3E4E}" type="datetimeFigureOut">
              <a:rPr lang="en-MY" smtClean="0"/>
              <a:t>17/11/2023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7763D0-70E2-5B0B-9A99-2F4E9EDC0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36D1EA-E139-7B10-8B91-41BF1C2CE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D375-D265-44D9-9814-D91ED8DEAE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8424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405C2-5C10-4CC9-E87B-96CF52729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1D3A1-6643-3055-E33A-7B264BE029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3E167D-894A-EF94-3FEC-74328595E9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03C17D-51DF-342F-EEB1-E0DC88F5B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58E4-B7DD-425D-BB3C-2500E15F3E4E}" type="datetimeFigureOut">
              <a:rPr lang="en-MY" smtClean="0"/>
              <a:t>17/11/2023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636182-428E-BCBB-A15E-5C4267366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FEB3B0-E67B-105F-B566-C930D50A9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D375-D265-44D9-9814-D91ED8DEAE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81440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7DC89-C410-13F3-F258-47312616A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E0546D-0CBC-96E5-FDD9-5B1EF625E6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9619AA-0ACC-0A07-9A5D-5B7746AD2B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FDF534-8B55-9164-4134-C219B80E6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E99848-6F87-0F7D-C232-9438471DC2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8EA0E5-19A9-FE3B-D28B-F587AF369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58E4-B7DD-425D-BB3C-2500E15F3E4E}" type="datetimeFigureOut">
              <a:rPr lang="en-MY" smtClean="0"/>
              <a:t>17/11/2023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E2247F-6C4E-D855-9905-47DFF8C0D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6E8F12-BF3B-751D-8B00-561CA223C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D375-D265-44D9-9814-D91ED8DEAE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73877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C1281-C1B9-77D9-6C2C-1EE029577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499BC5-E1E6-8597-9AFE-245B4912E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58E4-B7DD-425D-BB3C-2500E15F3E4E}" type="datetimeFigureOut">
              <a:rPr lang="en-MY" smtClean="0"/>
              <a:t>17/11/2023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39F37A-8E12-FCCD-9E63-812939765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B3A4F1-71A8-52D4-8CB1-C674EDCF4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D375-D265-44D9-9814-D91ED8DEAE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94106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EFA3BD-15BC-4AD9-237B-804D25AE4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58E4-B7DD-425D-BB3C-2500E15F3E4E}" type="datetimeFigureOut">
              <a:rPr lang="en-MY" smtClean="0"/>
              <a:t>17/11/2023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49E169-860B-3E3B-F337-B60AF4A30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A08C6A-D177-23CC-C65C-C8FEA1CDF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D375-D265-44D9-9814-D91ED8DEAE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73937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22D9D-B5B7-240B-6CA3-17C42EB61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7415E-EB21-7361-43FD-E6882E1C0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E34E02-6187-1FFB-DCF2-F68A06F22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1DB13E-7C16-F900-9171-55B311A62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58E4-B7DD-425D-BB3C-2500E15F3E4E}" type="datetimeFigureOut">
              <a:rPr lang="en-MY" smtClean="0"/>
              <a:t>17/11/2023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B173E6-A6CA-BF28-C28C-0727CEF26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298D7D-CD96-EFCF-D714-FF6E6D4CA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D375-D265-44D9-9814-D91ED8DEAE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03053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84D60-F341-75EC-80B7-3101056E2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A5C919-3F30-8DB6-0741-2EC7B79327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867377-76AE-9908-B6E6-78231A5D2C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BBE439-D0B9-388F-B130-614F69C88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58E4-B7DD-425D-BB3C-2500E15F3E4E}" type="datetimeFigureOut">
              <a:rPr lang="en-MY" smtClean="0"/>
              <a:t>17/11/2023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ED264-A209-1788-BD84-5F27979A7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523C56-4B0D-1F54-6B6B-6BB0F9768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D375-D265-44D9-9814-D91ED8DEAE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83163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D80D2E-DB78-52A8-CE98-BA1731AB1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5699F6-CFA5-D65E-53B5-CC106A119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9617B-744B-37CB-5F5C-DAF3AFFB15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258E4-B7DD-425D-BB3C-2500E15F3E4E}" type="datetimeFigureOut">
              <a:rPr lang="en-MY" smtClean="0"/>
              <a:t>17/11/2023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A104A-3C9D-3D42-3739-E8078E66A4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4A69D1-6C98-56F1-BDA5-06F670FAAD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AD375-D265-44D9-9814-D91ED8DEAE3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0786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195E9C3-BF07-11C9-29F8-AE773D55F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30" y="61972"/>
            <a:ext cx="5057955" cy="491705"/>
          </a:xfrm>
        </p:spPr>
        <p:txBody>
          <a:bodyPr>
            <a:normAutofit fontScale="90000"/>
          </a:bodyPr>
          <a:lstStyle/>
          <a:p>
            <a:pPr algn="l"/>
            <a:r>
              <a:rPr lang="en-US" sz="1800" b="1" dirty="0">
                <a:solidFill>
                  <a:srgbClr val="FF0000"/>
                </a:solidFill>
              </a:rPr>
              <a:t>iOS Internal bug found</a:t>
            </a:r>
            <a:br>
              <a:rPr lang="en-US" sz="1800" b="1" dirty="0">
                <a:solidFill>
                  <a:srgbClr val="FF0000"/>
                </a:solidFill>
              </a:rPr>
            </a:br>
            <a:r>
              <a:rPr lang="en-US" sz="1400" b="1" dirty="0"/>
              <a:t> Setting – Manage Device – Copywriting </a:t>
            </a:r>
            <a:r>
              <a:rPr lang="en-US" sz="1400" b="1" dirty="0" err="1"/>
              <a:t>issuev</a:t>
            </a:r>
            <a:endParaRPr lang="en-MY" sz="1400" b="1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A7CF758-6894-D20D-B3F0-FD658CC1FF79}"/>
              </a:ext>
            </a:extLst>
          </p:cNvPr>
          <p:cNvSpPr txBox="1">
            <a:spLocks/>
          </p:cNvSpPr>
          <p:nvPr/>
        </p:nvSpPr>
        <p:spPr>
          <a:xfrm>
            <a:off x="109518" y="553677"/>
            <a:ext cx="7283320" cy="15182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AutoNum type="arabicPeriod"/>
            </a:pPr>
            <a:r>
              <a:rPr lang="en-US" sz="1400" b="1" dirty="0">
                <a:solidFill>
                  <a:srgbClr val="FF0000"/>
                </a:solidFill>
              </a:rPr>
              <a:t>Different Font Type was found from below entry:- </a:t>
            </a:r>
            <a:r>
              <a:rPr lang="en-US" sz="1400" b="1" dirty="0">
                <a:solidFill>
                  <a:srgbClr val="00B050"/>
                </a:solidFill>
              </a:rPr>
              <a:t>Screen shot on the right</a:t>
            </a:r>
          </a:p>
          <a:p>
            <a:pPr marL="342900" indent="-342900" algn="l">
              <a:buAutoNum type="arabicPeriod"/>
            </a:pPr>
            <a:endParaRPr lang="en-US" sz="1400" b="1" dirty="0">
              <a:solidFill>
                <a:srgbClr val="FF0000"/>
              </a:solidFill>
            </a:endParaRPr>
          </a:p>
          <a:p>
            <a:pPr marL="342900" indent="-342900" algn="l">
              <a:buAutoNum type="arabicPeriod"/>
            </a:pPr>
            <a:r>
              <a:rPr lang="en-US" sz="1400" b="1" dirty="0">
                <a:solidFill>
                  <a:srgbClr val="FF0000"/>
                </a:solidFill>
              </a:rPr>
              <a:t>Settings - Manage Device - Copywriting is using [iOS default font type - </a:t>
            </a:r>
            <a:r>
              <a:rPr lang="en-US" sz="1400" b="1" dirty="0" err="1">
                <a:solidFill>
                  <a:srgbClr val="FF0000"/>
                </a:solidFill>
              </a:rPr>
              <a:t>SanFrancisco</a:t>
            </a:r>
            <a:r>
              <a:rPr lang="en-US" sz="1400" b="1" dirty="0">
                <a:solidFill>
                  <a:srgbClr val="FF0000"/>
                </a:solidFill>
              </a:rPr>
              <a:t>]</a:t>
            </a:r>
          </a:p>
          <a:p>
            <a:pPr marL="342900" indent="-342900" algn="l">
              <a:buAutoNum type="arabicPeriod"/>
            </a:pPr>
            <a:endParaRPr lang="en-US" sz="1400" b="1" dirty="0">
              <a:solidFill>
                <a:srgbClr val="FF0000"/>
              </a:solidFill>
            </a:endParaRPr>
          </a:p>
          <a:p>
            <a:pPr marL="342900" indent="-342900" algn="l">
              <a:buAutoNum type="arabicPeriod"/>
            </a:pPr>
            <a:r>
              <a:rPr lang="en-US" sz="1400" b="1" dirty="0">
                <a:solidFill>
                  <a:srgbClr val="FF0000"/>
                </a:solidFill>
                <a:highlight>
                  <a:srgbClr val="FFFF00"/>
                </a:highlight>
              </a:rPr>
              <a:t>Please assist to investigate if there is any other place is using [iOS default font type - </a:t>
            </a:r>
            <a:r>
              <a:rPr lang="en-US" sz="1400" b="1" dirty="0" err="1">
                <a:solidFill>
                  <a:srgbClr val="FF0000"/>
                </a:solidFill>
                <a:highlight>
                  <a:srgbClr val="FFFF00"/>
                </a:highlight>
              </a:rPr>
              <a:t>SanFrancisco</a:t>
            </a:r>
            <a:r>
              <a:rPr lang="en-US" sz="1400" b="1" dirty="0">
                <a:solidFill>
                  <a:srgbClr val="FF0000"/>
                </a:solidFill>
                <a:highlight>
                  <a:srgbClr val="FFFF00"/>
                </a:highlight>
              </a:rPr>
              <a:t>] &amp; fix it by using TheSans Check point – Wednesday 22</a:t>
            </a:r>
            <a:r>
              <a:rPr lang="en-US" sz="1400" b="1" baseline="30000" dirty="0">
                <a:solidFill>
                  <a:srgbClr val="FF0000"/>
                </a:solidFill>
                <a:highlight>
                  <a:srgbClr val="FFFF00"/>
                </a:highlight>
              </a:rPr>
              <a:t>nd</a:t>
            </a:r>
            <a:r>
              <a:rPr lang="en-US" sz="1400" b="1" dirty="0">
                <a:solidFill>
                  <a:srgbClr val="FF0000"/>
                </a:solidFill>
                <a:highlight>
                  <a:srgbClr val="FFFF00"/>
                </a:highlight>
              </a:rPr>
              <a:t> 2023.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FEA498F-01ED-44AA-83D5-D0E3431E41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617" y="307824"/>
            <a:ext cx="2874818" cy="6234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653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iOS Internal bug found  Setting – Manage Device – Copywriting issuev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iOS Internal bug found  Setting – Manage Device – Copywriting issuev</dc:title>
  <dc:creator>Phang Jiun Dar</dc:creator>
  <cp:lastModifiedBy>Phang Jiun Dar</cp:lastModifiedBy>
  <cp:revision>3</cp:revision>
  <dcterms:created xsi:type="dcterms:W3CDTF">2023-11-17T02:58:08Z</dcterms:created>
  <dcterms:modified xsi:type="dcterms:W3CDTF">2023-11-17T02:59:05Z</dcterms:modified>
</cp:coreProperties>
</file>