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/>
    <p:restoredTop sz="94692"/>
  </p:normalViewPr>
  <p:slideViewPr>
    <p:cSldViewPr snapToGrid="0">
      <p:cViewPr varScale="1">
        <p:scale>
          <a:sx n="96" d="100"/>
          <a:sy n="96" d="100"/>
        </p:scale>
        <p:origin x="200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B998D-D5B5-F218-55A2-25ABB3F240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921727-EFBE-1C42-9CA0-63EC4D3B1A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F6A9F-A1D6-B8D0-5538-8EF4C5724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7579-C90F-C14F-95D2-B005A6B933B9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4504A-3900-8577-5A6E-730611047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649AC-9FA6-233F-2090-3327B75F5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D738-291D-364C-86D1-E48326ACC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54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85BBA-247B-857B-771E-E8E478A4B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1232D7-52E4-B957-BAB8-2CDAE9406C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BAB54-8583-C469-6C58-8DDCBF052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7579-C90F-C14F-95D2-B005A6B933B9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E02B4-6AA3-2833-32BF-60C9330D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D57BB-0309-5E53-8DF1-8CE8C41DC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D738-291D-364C-86D1-E48326ACC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08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311B9-3D74-90AE-E953-22AA7AA66C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0889D8-C58F-D827-4626-EBC08E8DC1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624D9-DAA2-4849-9EAC-5A4E8B9F2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7579-C90F-C14F-95D2-B005A6B933B9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13D75-D6C0-D15C-48AE-0B568904B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F077BB-75D2-29CF-7389-8DD7E4F1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D738-291D-364C-86D1-E48326ACC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886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C89C1-B7D6-2252-5F89-99259F7AF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7406F-B104-C9E9-0FC0-DA86B7216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4BC6E-B56B-B3DA-B502-41F419E95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7579-C90F-C14F-95D2-B005A6B933B9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16CB8-5875-21C4-2749-4A2A4E4DF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14B43-9AAB-96FC-0A4A-2A511515C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D738-291D-364C-86D1-E48326ACC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72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76814-CAD5-7B7E-04F6-B63EB5033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D55BE9-71DB-5EB1-2108-DCC763575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FDBAF-1836-41A5-ED44-DAE912716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7579-C90F-C14F-95D2-B005A6B933B9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269270-CEB8-B1F2-03A5-3ECA72A84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83699-249A-F067-0DC4-A1385865A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D738-291D-364C-86D1-E48326ACC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28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A7001-650A-C2FC-D35B-AD7FEC7EF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D2AD5-2BCE-E270-DCA2-1677B7198B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99D4F7-BA9E-C4A4-12F5-690D79F1ED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2619E-FED8-A6AB-73EE-45B550A15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7579-C90F-C14F-95D2-B005A6B933B9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E96CE4-ED75-25BB-C491-994207D0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C7A2C8-AD64-B364-C274-E6BBCE269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D738-291D-364C-86D1-E48326ACC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65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5B078-A9A1-BD8F-CED9-727443F6F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0378BC-56B3-C5D7-FD65-C166AF0DB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69C7BB-52D5-7BF3-C6AF-247687A51E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9B4248-1494-D6DD-1186-23BC15D474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60B933-0693-DFEA-5FD4-356CEC5A5E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844EE9-A763-8E61-0D8C-9ADC1A65A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7579-C90F-C14F-95D2-B005A6B933B9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A1FD21-B41D-F755-D930-BD4284DDE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031E78-2ADB-D17F-F776-6F750689C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D738-291D-364C-86D1-E48326ACC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850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99B2F-9318-5137-EE87-74871A880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37EAEE-685C-B339-5F6E-956807716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7579-C90F-C14F-95D2-B005A6B933B9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C9EE66-89EA-21BE-AFF1-4773CE93C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AD229F-8FFF-D3E8-476E-0A8B08D6A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D738-291D-364C-86D1-E48326ACC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149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27420A-6AE9-8EDE-606C-58B0305EC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7579-C90F-C14F-95D2-B005A6B933B9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409BFE-007E-5B01-FE58-7AD23765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83E426-CA9D-CD0D-68F4-7BF9C79B0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D738-291D-364C-86D1-E48326ACC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51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19752-0BAE-A86A-E21B-ECEEF4344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7681E-0C63-A2C9-6B5C-255D5BD6F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8B9796-2D7B-1919-087F-1C96F1A8C7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32F588-5C1F-5995-C014-4D6782BA4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7579-C90F-C14F-95D2-B005A6B933B9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B5E97B-F3C9-B7B3-2372-A1F74C3F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67A66A-556B-2644-4556-335E6CE6C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D738-291D-364C-86D1-E48326ACC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616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C86CE-9BA7-054C-397D-B422D4095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D7F027-5E58-D89A-E277-393C2C5E9B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ED9807-8533-62E5-90A4-EFF1E18219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8D599F-6324-7B44-C4C6-BE7FF4383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7579-C90F-C14F-95D2-B005A6B933B9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E07A95-5665-2458-8B36-6A596E124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7C582-88C5-171A-485C-37A0FE356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D738-291D-364C-86D1-E48326ACC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40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E970FB-9D0B-B7E2-3146-321EC707C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880A7F-818C-7379-E06B-BF6C7C058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8D0351-382D-BC9B-61BC-FAFAF084BA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B7579-C90F-C14F-95D2-B005A6B933B9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238966-B6F4-20EA-6367-AE797A82FA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A3EDD-1563-05AC-CD86-6264B36BD8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CD738-291D-364C-86D1-E48326ACC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346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033959F-B018-DF84-DAAF-AF003F3E84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572" y="267432"/>
            <a:ext cx="7772400" cy="333461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81CC890-B74D-7827-B9EE-FCF1321B8D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572" y="4350909"/>
            <a:ext cx="7772400" cy="96110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4606265-D86E-8BAF-EF7A-4C133D7526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848" y="3353958"/>
            <a:ext cx="120996" cy="109729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7B435C-2175-1C88-60F8-81D10436A85B}"/>
              </a:ext>
            </a:extLst>
          </p:cNvPr>
          <p:cNvSpPr txBox="1"/>
          <p:nvPr/>
        </p:nvSpPr>
        <p:spPr>
          <a:xfrm>
            <a:off x="988526" y="3620467"/>
            <a:ext cx="1421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Parent </a:t>
            </a:r>
            <a:r>
              <a:rPr lang="en-US" sz="1200" dirty="0" err="1">
                <a:solidFill>
                  <a:srgbClr val="FF0000"/>
                </a:solidFill>
              </a:rPr>
              <a:t>Organisation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AF8290-C85B-E67C-01B1-92B743C65CAC}"/>
              </a:ext>
            </a:extLst>
          </p:cNvPr>
          <p:cNvSpPr txBox="1"/>
          <p:nvPr/>
        </p:nvSpPr>
        <p:spPr>
          <a:xfrm>
            <a:off x="2470293" y="3614960"/>
            <a:ext cx="23980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FF0000"/>
                </a:solidFill>
              </a:rPr>
              <a:t>Jabatan</a:t>
            </a:r>
            <a:r>
              <a:rPr lang="en-US" sz="1200" dirty="0">
                <a:solidFill>
                  <a:srgbClr val="FF0000"/>
                </a:solidFill>
              </a:rPr>
              <a:t> </a:t>
            </a:r>
            <a:r>
              <a:rPr lang="en-US" sz="1200" dirty="0" err="1">
                <a:solidFill>
                  <a:srgbClr val="FF0000"/>
                </a:solidFill>
              </a:rPr>
              <a:t>Perangkaan</a:t>
            </a:r>
            <a:r>
              <a:rPr lang="en-US" sz="1200" dirty="0">
                <a:solidFill>
                  <a:srgbClr val="FF0000"/>
                </a:solidFill>
              </a:rPr>
              <a:t> Malaysia (JPM)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3CA376-68B8-D708-B5DC-2452F5F513ED}"/>
              </a:ext>
            </a:extLst>
          </p:cNvPr>
          <p:cNvSpPr txBox="1"/>
          <p:nvPr/>
        </p:nvSpPr>
        <p:spPr>
          <a:xfrm>
            <a:off x="2645509" y="3904877"/>
            <a:ext cx="3104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FF0000"/>
                </a:solidFill>
              </a:rPr>
              <a:t>display {</a:t>
            </a:r>
            <a:r>
              <a:rPr lang="en-US" sz="1200" i="1" dirty="0" err="1">
                <a:solidFill>
                  <a:srgbClr val="FF0000"/>
                </a:solidFill>
              </a:rPr>
              <a:t>organisationEntity.parentOrgName</a:t>
            </a:r>
            <a:r>
              <a:rPr lang="en-US" sz="1200" i="1" dirty="0">
                <a:solidFill>
                  <a:srgbClr val="FF0000"/>
                </a:solidFill>
              </a:rPr>
              <a:t>}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field mapping {</a:t>
            </a:r>
            <a:r>
              <a:rPr lang="en-US" sz="1200" i="1" dirty="0" err="1">
                <a:solidFill>
                  <a:srgbClr val="FF0000"/>
                </a:solidFill>
              </a:rPr>
              <a:t>organisationEntity.parentOrgId</a:t>
            </a:r>
            <a:r>
              <a:rPr lang="en-US" sz="1200" i="1" dirty="0">
                <a:solidFill>
                  <a:srgbClr val="FF0000"/>
                </a:solidFill>
              </a:rPr>
              <a:t>}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A82418-7ED5-DD98-D661-EBE11EBB1A53}"/>
              </a:ext>
            </a:extLst>
          </p:cNvPr>
          <p:cNvSpPr txBox="1"/>
          <p:nvPr/>
        </p:nvSpPr>
        <p:spPr>
          <a:xfrm>
            <a:off x="5969776" y="3602041"/>
            <a:ext cx="17516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rgbClr val="FF0000"/>
                </a:solidFill>
              </a:rPr>
              <a:t>Add Parent </a:t>
            </a:r>
            <a:r>
              <a:rPr lang="en-US" sz="1200" b="1" u="sng" dirty="0" err="1">
                <a:solidFill>
                  <a:srgbClr val="FF0000"/>
                </a:solidFill>
              </a:rPr>
              <a:t>Organisation</a:t>
            </a:r>
            <a:endParaRPr lang="en-US" sz="1200" b="1" u="sng" dirty="0">
              <a:solidFill>
                <a:srgbClr val="FF0000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FD8A375-D531-EFF1-14DC-727E9C2CE2BA}"/>
              </a:ext>
            </a:extLst>
          </p:cNvPr>
          <p:cNvCxnSpPr/>
          <p:nvPr/>
        </p:nvCxnSpPr>
        <p:spPr>
          <a:xfrm>
            <a:off x="2224103" y="1052416"/>
            <a:ext cx="110397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2B75513-E77E-A93F-1D3F-F7B1821C8E30}"/>
              </a:ext>
            </a:extLst>
          </p:cNvPr>
          <p:cNvSpPr txBox="1"/>
          <p:nvPr/>
        </p:nvSpPr>
        <p:spPr>
          <a:xfrm>
            <a:off x="3401326" y="618849"/>
            <a:ext cx="1593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FF0000"/>
                </a:solidFill>
              </a:rPr>
              <a:t>Organisation</a:t>
            </a:r>
            <a:r>
              <a:rPr lang="en-US" sz="1200" dirty="0">
                <a:solidFill>
                  <a:srgbClr val="FF0000"/>
                </a:solidFill>
              </a:rPr>
              <a:t> Structure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AD34328-0C1C-6976-A068-4BDE825069CD}"/>
              </a:ext>
            </a:extLst>
          </p:cNvPr>
          <p:cNvCxnSpPr/>
          <p:nvPr/>
        </p:nvCxnSpPr>
        <p:spPr>
          <a:xfrm>
            <a:off x="3420440" y="1051284"/>
            <a:ext cx="110397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CC796DE-4B6A-56A6-CA8B-447AA239271A}"/>
              </a:ext>
            </a:extLst>
          </p:cNvPr>
          <p:cNvSpPr txBox="1"/>
          <p:nvPr/>
        </p:nvSpPr>
        <p:spPr>
          <a:xfrm>
            <a:off x="7742159" y="3602042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rgbClr val="FF0000"/>
                </a:solidFill>
              </a:rPr>
              <a:t>X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463272E-D2B9-64AA-C02F-CCE141995F88}"/>
              </a:ext>
            </a:extLst>
          </p:cNvPr>
          <p:cNvCxnSpPr>
            <a:cxnSpLocks/>
          </p:cNvCxnSpPr>
          <p:nvPr/>
        </p:nvCxnSpPr>
        <p:spPr>
          <a:xfrm flipH="1" flipV="1">
            <a:off x="8011785" y="3753459"/>
            <a:ext cx="588876" cy="19487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51E2480-292D-3FA7-E5EB-C7EC1F3CB109}"/>
              </a:ext>
            </a:extLst>
          </p:cNvPr>
          <p:cNvSpPr txBox="1"/>
          <p:nvPr/>
        </p:nvSpPr>
        <p:spPr>
          <a:xfrm>
            <a:off x="8549931" y="3879040"/>
            <a:ext cx="23955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Delete the value at </a:t>
            </a:r>
            <a:r>
              <a:rPr lang="en-US" sz="1200" i="1" dirty="0" err="1">
                <a:solidFill>
                  <a:srgbClr val="FF0000"/>
                </a:solidFill>
              </a:rPr>
              <a:t>organisationEntity.parentOrgId</a:t>
            </a:r>
            <a:endParaRPr lang="en-US" sz="1200" i="1" dirty="0">
              <a:solidFill>
                <a:srgbClr val="FF0000"/>
              </a:solidFill>
            </a:endParaRPr>
          </a:p>
          <a:p>
            <a:endParaRPr lang="en-US" sz="1200" i="1" dirty="0">
              <a:solidFill>
                <a:srgbClr val="FF0000"/>
              </a:solidFill>
            </a:endParaRPr>
          </a:p>
          <a:p>
            <a:r>
              <a:rPr lang="en-US" sz="1200" dirty="0">
                <a:solidFill>
                  <a:srgbClr val="FF0000"/>
                </a:solidFill>
              </a:rPr>
              <a:t>No web service for this action</a:t>
            </a:r>
          </a:p>
        </p:txBody>
      </p:sp>
    </p:spTree>
    <p:extLst>
      <p:ext uri="{BB962C8B-B14F-4D97-AF65-F5344CB8AC3E}">
        <p14:creationId xmlns:p14="http://schemas.microsoft.com/office/powerpoint/2010/main" val="2888038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E769BBB-1C72-09AC-5C87-9F22540D98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2115" y="668873"/>
            <a:ext cx="6947453" cy="4433702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0FA4821-CAAF-8267-0BDD-5AD057309BAF}"/>
              </a:ext>
            </a:extLst>
          </p:cNvPr>
          <p:cNvCxnSpPr>
            <a:cxnSpLocks/>
          </p:cNvCxnSpPr>
          <p:nvPr/>
        </p:nvCxnSpPr>
        <p:spPr>
          <a:xfrm>
            <a:off x="3628833" y="880137"/>
            <a:ext cx="130097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2848486-1918-AFD2-F7C2-78DD681840A9}"/>
              </a:ext>
            </a:extLst>
          </p:cNvPr>
          <p:cNvCxnSpPr/>
          <p:nvPr/>
        </p:nvCxnSpPr>
        <p:spPr>
          <a:xfrm>
            <a:off x="5232346" y="880137"/>
            <a:ext cx="110397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F034739-684B-32D6-AAB5-204723CED47E}"/>
              </a:ext>
            </a:extLst>
          </p:cNvPr>
          <p:cNvSpPr txBox="1"/>
          <p:nvPr/>
        </p:nvSpPr>
        <p:spPr>
          <a:xfrm>
            <a:off x="4987702" y="352118"/>
            <a:ext cx="1593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FF0000"/>
                </a:solidFill>
              </a:rPr>
              <a:t>Organisation</a:t>
            </a:r>
            <a:r>
              <a:rPr lang="en-US" sz="1200" dirty="0">
                <a:solidFill>
                  <a:srgbClr val="FF0000"/>
                </a:solidFill>
              </a:rPr>
              <a:t> Structure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E3EFCCA-E810-84E0-AD76-ED42283C876D}"/>
              </a:ext>
            </a:extLst>
          </p:cNvPr>
          <p:cNvSpPr txBox="1"/>
          <p:nvPr/>
        </p:nvSpPr>
        <p:spPr>
          <a:xfrm>
            <a:off x="1961322" y="1179443"/>
            <a:ext cx="6997148" cy="45243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When user click the ‘</a:t>
            </a:r>
            <a:r>
              <a:rPr lang="en-US" dirty="0" err="1"/>
              <a:t>Organisation</a:t>
            </a:r>
            <a:r>
              <a:rPr lang="en-US" dirty="0"/>
              <a:t> Structure’ tab, trigger API </a:t>
            </a:r>
          </a:p>
          <a:p>
            <a:pPr algn="ctr"/>
            <a:r>
              <a:rPr lang="en-US" dirty="0"/>
              <a:t>/</a:t>
            </a:r>
            <a:r>
              <a:rPr lang="en-US" dirty="0" err="1"/>
              <a:t>organisationWs</a:t>
            </a:r>
            <a:r>
              <a:rPr lang="en-US" dirty="0"/>
              <a:t>/</a:t>
            </a:r>
            <a:r>
              <a:rPr lang="en-US" dirty="0" err="1"/>
              <a:t>viewOrgStructureAction</a:t>
            </a:r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No C/U/D. </a:t>
            </a:r>
            <a:r>
              <a:rPr lang="en-US" dirty="0" err="1"/>
              <a:t>Retrive</a:t>
            </a:r>
            <a:r>
              <a:rPr lang="en-US" dirty="0"/>
              <a:t> (R) only the tree table with the following column:</a:t>
            </a:r>
            <a:br>
              <a:rPr lang="en-US" dirty="0"/>
            </a:br>
            <a:endParaRPr lang="en-US" dirty="0"/>
          </a:p>
          <a:p>
            <a:pPr algn="ctr"/>
            <a:r>
              <a:rPr lang="en-US" dirty="0"/>
              <a:t>Org Code | Org Name | Status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213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13047</TotalTime>
  <Words>86</Words>
  <Application>Microsoft Macintosh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Wong Teck Tchieng</dc:creator>
  <cp:lastModifiedBy>Wong Teck Tchieng</cp:lastModifiedBy>
  <cp:revision>3</cp:revision>
  <dcterms:created xsi:type="dcterms:W3CDTF">2023-11-29T04:24:11Z</dcterms:created>
  <dcterms:modified xsi:type="dcterms:W3CDTF">2023-12-08T05:51:54Z</dcterms:modified>
</cp:coreProperties>
</file>