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D4FF-9ABF-D530-80E0-2A1543667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EE421-5808-CE6E-43EF-1CB576FDC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FBE1-632F-0695-E763-649C0BF1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DB96F-1021-6C96-F276-31CE135F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F11D7-01EC-BEA9-467E-A14A1DA6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83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6468-CED2-5395-86DD-B3541671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1E073-C7FF-FED5-4454-EFC959F4F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5E6D1-FA20-2CA2-BB66-1B0D21D1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D7EF5-F876-001B-0795-1E1FD71A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9E20F-AC30-69D2-009B-AD8BD0F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736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428CC7-AF37-7E28-1AC0-C346C444E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0D39E-0A18-8201-11CD-F386986E4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35D2E-F720-E520-CA85-7851781B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51B7C-52AA-C6E1-7613-857B1941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B2017-170F-7723-CDB3-9CD2EA3C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506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3590-4F89-9D01-C0D4-4323D7B5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DF134-2C71-8CD5-7D3D-480759E6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447B9-217C-798F-3FF0-DF07EC32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E9E58-96C8-0F67-D395-0B1F5815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7B1B8-6379-3910-9FBE-CEADDEB8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813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9838-F11C-B384-A364-2CE919F9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3AFC7-207D-E6F0-A651-B27DE7E0A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FA22-F920-2C18-644D-F2A34A53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819D-2960-8514-E06B-BE917967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CAC68-F3B9-F0D8-EF0B-D67BEA6C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94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4E32-3F4F-5122-5D24-0151F77E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14429-9A0E-A828-083E-6C2D1C899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618C4-6BD1-2A34-4CAA-3EB025DFA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4871B-6DD3-CBA1-2CC7-27F59688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2B1B4-5ED0-3DA8-3233-4671F0CD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04AF2-F730-1DD8-DA1D-AE69B58B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914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B22B-BFF5-B7CB-F6B7-9CBB5CA8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8A987-12FD-9AD5-19CF-9B1EF9EF5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3C4C7-0BC9-BCC4-61F0-6356E3BE1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9BC75-1B43-47B6-20CC-B1D95C094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A8CF7-1CAD-B014-D2A1-11BC6F385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8D455-FDBB-A956-BEEE-701E4CDF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DC008-6E90-F98F-E7DF-3D80A6D4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09904-6C9D-4C55-AC52-4BF44D12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707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045E-8ABD-B8BE-8488-8497240E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66BC6-2AE6-6BDB-E6A4-402B16CA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91DAF-6DFC-4EA9-168D-D8444BD6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787F0-1FC2-9B5F-40D5-4BB02006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785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4421A-361F-5D63-AC20-F9D02DCF2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3FC18-952B-12D1-C9D1-69A7CF14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991C5-36EB-BB36-62AC-2B5C2B3B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364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88EE-F258-A0DA-A807-638A4AB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79C6-ACD5-9888-12CB-5F189F8FB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7C190-CEAE-9CA5-D842-485E35795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B1E4E-69D1-2CC0-7621-9F1F69A7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7E8E7-88BC-4CBC-80A3-BBB56304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D82D8-FEC2-71D9-EC27-42C21698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452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7825-C61C-02C0-A6A9-94270164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CD775-6EDB-6470-5DBC-A8486483E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168DD-33DB-5F71-70E7-6D5AFC8F0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CE08D-480C-E926-0497-57D19386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62C24-764E-6BF2-0522-1C944D4B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1FAAB-6008-AFE4-F765-8A32F410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105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AB492-BD73-74DB-1327-07DCC330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69090-EDCE-2084-E68A-6D541C2DD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87E92-E624-9F2C-A423-2060F4DE2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CEFD-FEB8-41DE-A330-920E2FC487DD}" type="datetimeFigureOut">
              <a:rPr lang="en-MY" smtClean="0"/>
              <a:t>27/12/2023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EFAC3-F8D3-7E58-0D35-70017C0A4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3978D-F42A-F36D-4705-E49E0541A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3DDA-ADA4-4E1D-9E85-706380F5CC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1508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5D18A8FE-9FC6-A804-7694-897482FC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84" y="457198"/>
            <a:ext cx="2807259" cy="6082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A84A4-B839-FB96-00E4-E780C64630C9}"/>
              </a:ext>
            </a:extLst>
          </p:cNvPr>
          <p:cNvSpPr txBox="1"/>
          <p:nvPr/>
        </p:nvSpPr>
        <p:spPr>
          <a:xfrm>
            <a:off x="6286500" y="718457"/>
            <a:ext cx="262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header</a:t>
            </a:r>
          </a:p>
          <a:p>
            <a:r>
              <a:rPr lang="en-US" sz="1200" dirty="0"/>
              <a:t>- Replace Main and Logout into &lt; and X</a:t>
            </a:r>
            <a:endParaRPr lang="en-MY" sz="1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4FA977-2917-7C0A-0927-1119AA87730A}"/>
              </a:ext>
            </a:extLst>
          </p:cNvPr>
          <p:cNvCxnSpPr>
            <a:cxnSpLocks/>
          </p:cNvCxnSpPr>
          <p:nvPr/>
        </p:nvCxnSpPr>
        <p:spPr>
          <a:xfrm flipV="1">
            <a:off x="4408714" y="857250"/>
            <a:ext cx="1779815" cy="17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0A81BC-0A2F-78BC-24E6-6D5FAEF9E95E}"/>
              </a:ext>
            </a:extLst>
          </p:cNvPr>
          <p:cNvSpPr txBox="1"/>
          <p:nvPr/>
        </p:nvSpPr>
        <p:spPr>
          <a:xfrm>
            <a:off x="6765471" y="5764571"/>
            <a:ext cx="856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footer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284496-D0C9-DE47-FBF7-DA184D47389A}"/>
              </a:ext>
            </a:extLst>
          </p:cNvPr>
          <p:cNvCxnSpPr>
            <a:cxnSpLocks/>
          </p:cNvCxnSpPr>
          <p:nvPr/>
        </p:nvCxnSpPr>
        <p:spPr>
          <a:xfrm flipV="1">
            <a:off x="4822371" y="5903364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0A764-4250-2932-486D-1872F7EDC105}"/>
              </a:ext>
            </a:extLst>
          </p:cNvPr>
          <p:cNvSpPr/>
          <p:nvPr/>
        </p:nvSpPr>
        <p:spPr>
          <a:xfrm>
            <a:off x="2743199" y="1861457"/>
            <a:ext cx="742951" cy="14614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E4B886-6AE9-2304-F30F-CAB0EDDFA0C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114675" y="3322864"/>
            <a:ext cx="159204" cy="10042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065E42-6D34-A9CA-3B44-C6339469C71E}"/>
              </a:ext>
            </a:extLst>
          </p:cNvPr>
          <p:cNvSpPr txBox="1"/>
          <p:nvPr/>
        </p:nvSpPr>
        <p:spPr>
          <a:xfrm>
            <a:off x="2487386" y="4368332"/>
            <a:ext cx="1442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Text all capital letter</a:t>
            </a:r>
            <a:endParaRPr lang="en-MY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DE58B0-B979-15A7-FDE2-C9765CB009D1}"/>
              </a:ext>
            </a:extLst>
          </p:cNvPr>
          <p:cNvSpPr txBox="1"/>
          <p:nvPr/>
        </p:nvSpPr>
        <p:spPr>
          <a:xfrm>
            <a:off x="6577693" y="2329592"/>
            <a:ext cx="2573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box (refer device binding module)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A24C54-74B4-6396-8233-1D5E8AA90278}"/>
              </a:ext>
            </a:extLst>
          </p:cNvPr>
          <p:cNvCxnSpPr>
            <a:cxnSpLocks/>
          </p:cNvCxnSpPr>
          <p:nvPr/>
        </p:nvCxnSpPr>
        <p:spPr>
          <a:xfrm flipV="1">
            <a:off x="4724400" y="2454729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CE87C3-62EF-C76F-532B-1F29CEB0BADB}"/>
              </a:ext>
            </a:extLst>
          </p:cNvPr>
          <p:cNvCxnSpPr>
            <a:cxnSpLocks/>
          </p:cNvCxnSpPr>
          <p:nvPr/>
        </p:nvCxnSpPr>
        <p:spPr>
          <a:xfrm>
            <a:off x="4714875" y="1983921"/>
            <a:ext cx="1854654" cy="332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F29031-049A-AC54-F2B6-5E75C9F2AA5A}"/>
              </a:ext>
            </a:extLst>
          </p:cNvPr>
          <p:cNvCxnSpPr>
            <a:cxnSpLocks/>
          </p:cNvCxnSpPr>
          <p:nvPr/>
        </p:nvCxnSpPr>
        <p:spPr>
          <a:xfrm flipV="1">
            <a:off x="4710113" y="2610186"/>
            <a:ext cx="1859416" cy="590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B30D492E-E018-A819-D107-46E39321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207" y="1995861"/>
            <a:ext cx="1859417" cy="11018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A6A7C4-645A-0A59-04B9-5A821BF32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984" y="415509"/>
            <a:ext cx="1916130" cy="449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78B2B5-16F8-75BC-EDBD-A22DBB24806F}"/>
              </a:ext>
            </a:extLst>
          </p:cNvPr>
          <p:cNvSpPr txBox="1"/>
          <p:nvPr/>
        </p:nvSpPr>
        <p:spPr>
          <a:xfrm>
            <a:off x="8739295" y="155567"/>
            <a:ext cx="129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Refer BAU 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5C0E6-B006-4AB3-D45E-38990A6A599E}"/>
              </a:ext>
            </a:extLst>
          </p:cNvPr>
          <p:cNvSpPr txBox="1"/>
          <p:nvPr/>
        </p:nvSpPr>
        <p:spPr>
          <a:xfrm>
            <a:off x="81529" y="34364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Maintain </a:t>
            </a:r>
            <a:r>
              <a:rPr lang="en-US" sz="1400" dirty="0" err="1"/>
              <a:t>Favourite</a:t>
            </a:r>
            <a:r>
              <a:rPr lang="en-US" sz="1400" dirty="0"/>
              <a:t> screen 1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185590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AF60A8ED-6651-62E0-1C55-67B020501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2" y="517527"/>
            <a:ext cx="2794488" cy="6054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4A6616-9A2E-6106-1719-9DC3C55163C0}"/>
              </a:ext>
            </a:extLst>
          </p:cNvPr>
          <p:cNvSpPr txBox="1"/>
          <p:nvPr/>
        </p:nvSpPr>
        <p:spPr>
          <a:xfrm>
            <a:off x="6286500" y="718457"/>
            <a:ext cx="262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header</a:t>
            </a:r>
          </a:p>
          <a:p>
            <a:r>
              <a:rPr lang="en-US" sz="1200" dirty="0"/>
              <a:t>- Replace Main and Logout into &lt; and X</a:t>
            </a:r>
            <a:endParaRPr lang="en-MY" sz="1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891A2B-A92E-839B-9CB5-F000F8057AC7}"/>
              </a:ext>
            </a:extLst>
          </p:cNvPr>
          <p:cNvCxnSpPr>
            <a:cxnSpLocks/>
          </p:cNvCxnSpPr>
          <p:nvPr/>
        </p:nvCxnSpPr>
        <p:spPr>
          <a:xfrm flipV="1">
            <a:off x="4343400" y="857250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3D60EB-B349-189C-925A-A613AE65102A}"/>
              </a:ext>
            </a:extLst>
          </p:cNvPr>
          <p:cNvSpPr txBox="1"/>
          <p:nvPr/>
        </p:nvSpPr>
        <p:spPr>
          <a:xfrm>
            <a:off x="6765471" y="5764571"/>
            <a:ext cx="856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footer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64AFB5-C69F-6530-0E63-86631D58D01E}"/>
              </a:ext>
            </a:extLst>
          </p:cNvPr>
          <p:cNvCxnSpPr>
            <a:cxnSpLocks/>
          </p:cNvCxnSpPr>
          <p:nvPr/>
        </p:nvCxnSpPr>
        <p:spPr>
          <a:xfrm flipV="1">
            <a:off x="4822371" y="5903364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650BCBE-B4A5-6C58-ACE5-9D6FD7C8AFF2}"/>
              </a:ext>
            </a:extLst>
          </p:cNvPr>
          <p:cNvSpPr/>
          <p:nvPr/>
        </p:nvSpPr>
        <p:spPr>
          <a:xfrm>
            <a:off x="2626179" y="1877785"/>
            <a:ext cx="1845129" cy="2122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BCCCAD-42BD-2D9E-9894-8B2F65338E0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412671" y="4000499"/>
            <a:ext cx="136073" cy="555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24A3AD-5F68-A086-B235-80C00F0712C7}"/>
              </a:ext>
            </a:extLst>
          </p:cNvPr>
          <p:cNvSpPr txBox="1"/>
          <p:nvPr/>
        </p:nvSpPr>
        <p:spPr>
          <a:xfrm>
            <a:off x="2609851" y="4585126"/>
            <a:ext cx="1442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Text all capital letter</a:t>
            </a:r>
            <a:endParaRPr lang="en-MY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39944-F286-4451-8AE5-EB7385F4BDF2}"/>
              </a:ext>
            </a:extLst>
          </p:cNvPr>
          <p:cNvSpPr txBox="1"/>
          <p:nvPr/>
        </p:nvSpPr>
        <p:spPr>
          <a:xfrm>
            <a:off x="6577693" y="2403068"/>
            <a:ext cx="2573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box (refer device binding module)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21324C-B59F-595A-93E9-50CAD54F7391}"/>
              </a:ext>
            </a:extLst>
          </p:cNvPr>
          <p:cNvCxnSpPr>
            <a:cxnSpLocks/>
          </p:cNvCxnSpPr>
          <p:nvPr/>
        </p:nvCxnSpPr>
        <p:spPr>
          <a:xfrm flipV="1">
            <a:off x="4724400" y="2454729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CDB531-73FE-B79A-C31D-F44CDE4EB5D0}"/>
              </a:ext>
            </a:extLst>
          </p:cNvPr>
          <p:cNvCxnSpPr>
            <a:cxnSpLocks/>
          </p:cNvCxnSpPr>
          <p:nvPr/>
        </p:nvCxnSpPr>
        <p:spPr>
          <a:xfrm>
            <a:off x="4714875" y="1983921"/>
            <a:ext cx="1854654" cy="332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2B486F-8F97-D8E6-FF9A-7138489AF005}"/>
              </a:ext>
            </a:extLst>
          </p:cNvPr>
          <p:cNvCxnSpPr>
            <a:cxnSpLocks/>
          </p:cNvCxnSpPr>
          <p:nvPr/>
        </p:nvCxnSpPr>
        <p:spPr>
          <a:xfrm flipV="1">
            <a:off x="4710113" y="2610186"/>
            <a:ext cx="1859416" cy="590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04D4A86-C604-5E1D-4750-C24F5E202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207" y="2069337"/>
            <a:ext cx="1859417" cy="110181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923DA7-8EA4-7004-A181-01B88EA997BD}"/>
              </a:ext>
            </a:extLst>
          </p:cNvPr>
          <p:cNvCxnSpPr>
            <a:cxnSpLocks/>
          </p:cNvCxnSpPr>
          <p:nvPr/>
        </p:nvCxnSpPr>
        <p:spPr>
          <a:xfrm flipV="1">
            <a:off x="4701949" y="2745384"/>
            <a:ext cx="1867580" cy="1145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749B4C2-E1F8-8D9A-6DC2-66D775F52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984" y="415509"/>
            <a:ext cx="1916130" cy="4499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0E32C3-E3F8-ADC0-6FF6-C6E9B96666B4}"/>
              </a:ext>
            </a:extLst>
          </p:cNvPr>
          <p:cNvSpPr txBox="1"/>
          <p:nvPr/>
        </p:nvSpPr>
        <p:spPr>
          <a:xfrm>
            <a:off x="8739295" y="155567"/>
            <a:ext cx="129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Refer BAU header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80BCB7-F812-4E8A-A561-8B709EB3BEC0}"/>
              </a:ext>
            </a:extLst>
          </p:cNvPr>
          <p:cNvSpPr txBox="1"/>
          <p:nvPr/>
        </p:nvSpPr>
        <p:spPr>
          <a:xfrm>
            <a:off x="81529" y="34364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Maintain </a:t>
            </a:r>
            <a:r>
              <a:rPr lang="en-US" sz="1400" dirty="0" err="1"/>
              <a:t>Favourite</a:t>
            </a:r>
            <a:r>
              <a:rPr lang="en-US" sz="1400" dirty="0"/>
              <a:t> screen 2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429257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C41C5B-59AB-D206-C537-0D3F736D6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8" y="547007"/>
            <a:ext cx="2788418" cy="6041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402DDD-BC42-24AD-4425-24B92AF47B56}"/>
              </a:ext>
            </a:extLst>
          </p:cNvPr>
          <p:cNvSpPr txBox="1"/>
          <p:nvPr/>
        </p:nvSpPr>
        <p:spPr>
          <a:xfrm>
            <a:off x="6286500" y="718457"/>
            <a:ext cx="262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header</a:t>
            </a:r>
          </a:p>
          <a:p>
            <a:r>
              <a:rPr lang="en-US" sz="1200" dirty="0"/>
              <a:t>- Replace Main and Logout into &lt; and X</a:t>
            </a:r>
            <a:endParaRPr lang="en-MY" sz="1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F3B0FA-5CC8-2A8B-6B22-2B95F573C2E2}"/>
              </a:ext>
            </a:extLst>
          </p:cNvPr>
          <p:cNvCxnSpPr>
            <a:cxnSpLocks/>
          </p:cNvCxnSpPr>
          <p:nvPr/>
        </p:nvCxnSpPr>
        <p:spPr>
          <a:xfrm flipV="1">
            <a:off x="4343400" y="857250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683023-29DF-4654-3E9C-DB31EF22AB60}"/>
              </a:ext>
            </a:extLst>
          </p:cNvPr>
          <p:cNvSpPr txBox="1"/>
          <p:nvPr/>
        </p:nvSpPr>
        <p:spPr>
          <a:xfrm>
            <a:off x="6765471" y="5764571"/>
            <a:ext cx="856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footer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C517BC-9716-939E-AA37-73BD0ECB0D20}"/>
              </a:ext>
            </a:extLst>
          </p:cNvPr>
          <p:cNvCxnSpPr>
            <a:cxnSpLocks/>
          </p:cNvCxnSpPr>
          <p:nvPr/>
        </p:nvCxnSpPr>
        <p:spPr>
          <a:xfrm flipV="1">
            <a:off x="4822371" y="5903364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D59E6CA-ACDD-E8C4-3DE3-42C1A9162B67}"/>
              </a:ext>
            </a:extLst>
          </p:cNvPr>
          <p:cNvSpPr/>
          <p:nvPr/>
        </p:nvSpPr>
        <p:spPr>
          <a:xfrm>
            <a:off x="2677886" y="1885949"/>
            <a:ext cx="1510393" cy="2155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53275A-CD49-E92A-C4FD-BD7E41C9A69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396343" y="4041321"/>
            <a:ext cx="36740" cy="514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DBBCE8B-C023-48AE-BE6D-36AED99C967F}"/>
              </a:ext>
            </a:extLst>
          </p:cNvPr>
          <p:cNvSpPr txBox="1"/>
          <p:nvPr/>
        </p:nvSpPr>
        <p:spPr>
          <a:xfrm>
            <a:off x="2609851" y="4585126"/>
            <a:ext cx="1442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Text all capital letter</a:t>
            </a:r>
            <a:endParaRPr lang="en-MY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64201-A6DD-BAC6-9125-90C461BF1677}"/>
              </a:ext>
            </a:extLst>
          </p:cNvPr>
          <p:cNvSpPr txBox="1"/>
          <p:nvPr/>
        </p:nvSpPr>
        <p:spPr>
          <a:xfrm>
            <a:off x="6577693" y="2403068"/>
            <a:ext cx="2573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box (refer device binding module)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794E35-3E70-93BC-D26C-EB6A8595B982}"/>
              </a:ext>
            </a:extLst>
          </p:cNvPr>
          <p:cNvCxnSpPr>
            <a:cxnSpLocks/>
          </p:cNvCxnSpPr>
          <p:nvPr/>
        </p:nvCxnSpPr>
        <p:spPr>
          <a:xfrm flipV="1">
            <a:off x="4724400" y="2454729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EDF16D-EB08-1DA2-EBFE-C5069943A1FC}"/>
              </a:ext>
            </a:extLst>
          </p:cNvPr>
          <p:cNvCxnSpPr>
            <a:cxnSpLocks/>
          </p:cNvCxnSpPr>
          <p:nvPr/>
        </p:nvCxnSpPr>
        <p:spPr>
          <a:xfrm>
            <a:off x="4714875" y="1983921"/>
            <a:ext cx="1854654" cy="332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DF1E94-2173-05F8-3F98-2A0EE1C36F47}"/>
              </a:ext>
            </a:extLst>
          </p:cNvPr>
          <p:cNvCxnSpPr>
            <a:cxnSpLocks/>
          </p:cNvCxnSpPr>
          <p:nvPr/>
        </p:nvCxnSpPr>
        <p:spPr>
          <a:xfrm flipV="1">
            <a:off x="4710113" y="2610186"/>
            <a:ext cx="1859416" cy="590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5F2E559-6422-0442-5131-241D9105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207" y="2069337"/>
            <a:ext cx="1859417" cy="110181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01D8E2-3C20-01A3-921C-AF5F553E9167}"/>
              </a:ext>
            </a:extLst>
          </p:cNvPr>
          <p:cNvCxnSpPr>
            <a:cxnSpLocks/>
          </p:cNvCxnSpPr>
          <p:nvPr/>
        </p:nvCxnSpPr>
        <p:spPr>
          <a:xfrm flipV="1">
            <a:off x="4701949" y="2745384"/>
            <a:ext cx="1867580" cy="1145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65E37E8-46CE-F55E-1D6F-D28D66489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434" y="407345"/>
            <a:ext cx="1916130" cy="4499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231B02-4E11-4C6E-FFC7-23A72BD96220}"/>
              </a:ext>
            </a:extLst>
          </p:cNvPr>
          <p:cNvSpPr txBox="1"/>
          <p:nvPr/>
        </p:nvSpPr>
        <p:spPr>
          <a:xfrm>
            <a:off x="8910745" y="147403"/>
            <a:ext cx="129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Refer BAU header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F4266-A7C2-A9B5-AF5C-0D6143FFDC2F}"/>
              </a:ext>
            </a:extLst>
          </p:cNvPr>
          <p:cNvSpPr txBox="1"/>
          <p:nvPr/>
        </p:nvSpPr>
        <p:spPr>
          <a:xfrm>
            <a:off x="81529" y="34364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Maintain </a:t>
            </a:r>
            <a:r>
              <a:rPr lang="en-US" sz="1400" dirty="0" err="1"/>
              <a:t>Favourite</a:t>
            </a:r>
            <a:r>
              <a:rPr lang="en-US" sz="1400" dirty="0"/>
              <a:t> screen 3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373339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4FC97312-65DD-A115-91D8-BC994F3B5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63" y="751114"/>
            <a:ext cx="2581171" cy="5592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B1A081-32CB-D469-8449-1CA2A0E7678A}"/>
              </a:ext>
            </a:extLst>
          </p:cNvPr>
          <p:cNvSpPr txBox="1"/>
          <p:nvPr/>
        </p:nvSpPr>
        <p:spPr>
          <a:xfrm>
            <a:off x="6368143" y="849086"/>
            <a:ext cx="262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header</a:t>
            </a:r>
          </a:p>
          <a:p>
            <a:r>
              <a:rPr lang="en-US" sz="1200" dirty="0"/>
              <a:t>- Replace Main and Logout into &lt; and X</a:t>
            </a:r>
            <a:endParaRPr lang="en-MY" sz="1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589752-D173-2934-1F6A-22135669B6B8}"/>
              </a:ext>
            </a:extLst>
          </p:cNvPr>
          <p:cNvCxnSpPr>
            <a:cxnSpLocks/>
          </p:cNvCxnSpPr>
          <p:nvPr/>
        </p:nvCxnSpPr>
        <p:spPr>
          <a:xfrm flipV="1">
            <a:off x="4425043" y="987879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1CE6535-4F59-D80E-FBA6-2857D5596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305" y="1709982"/>
            <a:ext cx="1916130" cy="449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098D90-E789-4CB3-7E30-40C16BCC0EEC}"/>
              </a:ext>
            </a:extLst>
          </p:cNvPr>
          <p:cNvSpPr txBox="1"/>
          <p:nvPr/>
        </p:nvSpPr>
        <p:spPr>
          <a:xfrm>
            <a:off x="7065616" y="1450040"/>
            <a:ext cx="129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Refer BAU header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FE96BC-C7FD-57F2-05CF-61522D215232}"/>
              </a:ext>
            </a:extLst>
          </p:cNvPr>
          <p:cNvSpPr txBox="1"/>
          <p:nvPr/>
        </p:nvSpPr>
        <p:spPr>
          <a:xfrm>
            <a:off x="9410701" y="6148000"/>
            <a:ext cx="2365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**Apply to all other module fav list</a:t>
            </a:r>
            <a:endParaRPr lang="en-MY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AD491-A2E8-556E-E702-9D43586839C7}"/>
              </a:ext>
            </a:extLst>
          </p:cNvPr>
          <p:cNvSpPr txBox="1"/>
          <p:nvPr/>
        </p:nvSpPr>
        <p:spPr>
          <a:xfrm>
            <a:off x="81529" y="34364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Maintain </a:t>
            </a:r>
            <a:r>
              <a:rPr lang="en-US" sz="1400" dirty="0" err="1"/>
              <a:t>Favourite</a:t>
            </a:r>
            <a:r>
              <a:rPr lang="en-US" sz="1400" dirty="0"/>
              <a:t> – </a:t>
            </a:r>
            <a:r>
              <a:rPr lang="en-US" sz="1400" dirty="0" err="1"/>
              <a:t>Favourite</a:t>
            </a:r>
            <a:r>
              <a:rPr lang="en-US" sz="1400" dirty="0"/>
              <a:t> List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330554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034A8C55-D62B-B99E-EE9D-76AF928D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7" y="816428"/>
            <a:ext cx="2528417" cy="5478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5FD15-E4EF-EAB3-6EA6-29B97B0F49CD}"/>
              </a:ext>
            </a:extLst>
          </p:cNvPr>
          <p:cNvSpPr txBox="1"/>
          <p:nvPr/>
        </p:nvSpPr>
        <p:spPr>
          <a:xfrm>
            <a:off x="6417128" y="889907"/>
            <a:ext cx="262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header</a:t>
            </a:r>
          </a:p>
          <a:p>
            <a:r>
              <a:rPr lang="en-US" sz="1200" dirty="0"/>
              <a:t>- Replace Main and Logout into &lt; and X</a:t>
            </a:r>
            <a:endParaRPr lang="en-MY" sz="1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681996-8D97-EA4D-3B30-B1611521ED59}"/>
              </a:ext>
            </a:extLst>
          </p:cNvPr>
          <p:cNvCxnSpPr>
            <a:cxnSpLocks/>
          </p:cNvCxnSpPr>
          <p:nvPr/>
        </p:nvCxnSpPr>
        <p:spPr>
          <a:xfrm flipV="1">
            <a:off x="4474028" y="1028700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C7A45C-581B-519D-DA85-BB6930A35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827" y="1762616"/>
            <a:ext cx="1916130" cy="449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F86FFD-F6C7-FC1F-2804-E19AB6F3160C}"/>
              </a:ext>
            </a:extLst>
          </p:cNvPr>
          <p:cNvSpPr txBox="1"/>
          <p:nvPr/>
        </p:nvSpPr>
        <p:spPr>
          <a:xfrm>
            <a:off x="6992138" y="1502674"/>
            <a:ext cx="129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Refer BAU header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A4771-471A-5C0A-B4FB-70D60FBF423B}"/>
              </a:ext>
            </a:extLst>
          </p:cNvPr>
          <p:cNvSpPr txBox="1"/>
          <p:nvPr/>
        </p:nvSpPr>
        <p:spPr>
          <a:xfrm>
            <a:off x="8790215" y="6156164"/>
            <a:ext cx="3081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**Apply to all other module add/edit input fav</a:t>
            </a:r>
            <a:endParaRPr lang="en-MY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165BA-4A67-D9C4-FBFF-91A38DF25F43}"/>
              </a:ext>
            </a:extLst>
          </p:cNvPr>
          <p:cNvSpPr txBox="1"/>
          <p:nvPr/>
        </p:nvSpPr>
        <p:spPr>
          <a:xfrm>
            <a:off x="81529" y="34364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Maintain </a:t>
            </a:r>
            <a:r>
              <a:rPr lang="en-US" sz="1400" dirty="0" err="1"/>
              <a:t>Favourite</a:t>
            </a:r>
            <a:r>
              <a:rPr lang="en-US" sz="1400" dirty="0"/>
              <a:t> – Input Details (Add/Edit)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113439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ank account&#10;&#10;Description automatically generated">
            <a:extLst>
              <a:ext uri="{FF2B5EF4-FFF2-40B4-BE49-F238E27FC236}">
                <a16:creationId xmlns:a16="http://schemas.microsoft.com/office/drawing/2014/main" id="{9DA75CB5-B8B3-DB24-F95E-05ADD161C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42" y="677634"/>
            <a:ext cx="2675374" cy="5796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D8F7D0-7D8E-95EF-5115-3B804CC531B5}"/>
              </a:ext>
            </a:extLst>
          </p:cNvPr>
          <p:cNvSpPr txBox="1"/>
          <p:nvPr/>
        </p:nvSpPr>
        <p:spPr>
          <a:xfrm>
            <a:off x="6425293" y="816429"/>
            <a:ext cx="262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header</a:t>
            </a:r>
          </a:p>
          <a:p>
            <a:r>
              <a:rPr lang="en-US" sz="1200" dirty="0"/>
              <a:t>- Replace Main and Logout into &lt; and X</a:t>
            </a:r>
            <a:endParaRPr lang="en-MY" sz="1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CEDEED-47DE-E9D0-BBF9-6F960723567B}"/>
              </a:ext>
            </a:extLst>
          </p:cNvPr>
          <p:cNvCxnSpPr>
            <a:cxnSpLocks/>
          </p:cNvCxnSpPr>
          <p:nvPr/>
        </p:nvCxnSpPr>
        <p:spPr>
          <a:xfrm flipV="1">
            <a:off x="4482193" y="955222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BFD453A-450D-6134-4DDF-B479D6BB3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442" y="1746288"/>
            <a:ext cx="1916130" cy="449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9B57E-C38D-C724-76F9-3C2011B9B057}"/>
              </a:ext>
            </a:extLst>
          </p:cNvPr>
          <p:cNvSpPr txBox="1"/>
          <p:nvPr/>
        </p:nvSpPr>
        <p:spPr>
          <a:xfrm>
            <a:off x="7171753" y="1486346"/>
            <a:ext cx="129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Refer BAU header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B46B2-F6E4-16DA-0C2D-4CB54AF1C5FE}"/>
              </a:ext>
            </a:extLst>
          </p:cNvPr>
          <p:cNvSpPr txBox="1"/>
          <p:nvPr/>
        </p:nvSpPr>
        <p:spPr>
          <a:xfrm>
            <a:off x="8465120" y="6197278"/>
            <a:ext cx="3558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**Apply to all other module fav edit/add confirmation</a:t>
            </a:r>
            <a:endParaRPr lang="en-MY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6B4C6-BCAD-9193-41EB-FE939EBEEDCF}"/>
              </a:ext>
            </a:extLst>
          </p:cNvPr>
          <p:cNvSpPr txBox="1"/>
          <p:nvPr/>
        </p:nvSpPr>
        <p:spPr>
          <a:xfrm>
            <a:off x="81529" y="34364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Maintain </a:t>
            </a:r>
            <a:r>
              <a:rPr lang="en-US" sz="1400" dirty="0" err="1"/>
              <a:t>Favourite</a:t>
            </a:r>
            <a:r>
              <a:rPr lang="en-US" sz="1400" dirty="0"/>
              <a:t> – Confirmation Details (Add/Edit)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213076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5876229-E9EE-F854-2767-8F0441446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99" y="783772"/>
            <a:ext cx="2675374" cy="5796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12C1F3-385D-A294-EF7D-EEC2B7072059}"/>
              </a:ext>
            </a:extLst>
          </p:cNvPr>
          <p:cNvSpPr txBox="1"/>
          <p:nvPr/>
        </p:nvSpPr>
        <p:spPr>
          <a:xfrm>
            <a:off x="6441622" y="865413"/>
            <a:ext cx="262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header</a:t>
            </a:r>
          </a:p>
          <a:p>
            <a:r>
              <a:rPr lang="en-US" sz="1200" dirty="0"/>
              <a:t>- Replace Main and Logout into &lt; and X</a:t>
            </a:r>
            <a:endParaRPr lang="en-MY" sz="1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0F4186-CE6B-7F55-E7F3-AE1A4E66DD9C}"/>
              </a:ext>
            </a:extLst>
          </p:cNvPr>
          <p:cNvCxnSpPr>
            <a:cxnSpLocks/>
          </p:cNvCxnSpPr>
          <p:nvPr/>
        </p:nvCxnSpPr>
        <p:spPr>
          <a:xfrm flipV="1">
            <a:off x="4498522" y="1004206"/>
            <a:ext cx="1845129" cy="92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BA89E73-E4D0-6382-AC63-E9EA3B61D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276" y="1787108"/>
            <a:ext cx="1916130" cy="449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4D27B7-AC37-135E-BD27-0F86E210A7EC}"/>
              </a:ext>
            </a:extLst>
          </p:cNvPr>
          <p:cNvSpPr txBox="1"/>
          <p:nvPr/>
        </p:nvSpPr>
        <p:spPr>
          <a:xfrm>
            <a:off x="7163587" y="1527166"/>
            <a:ext cx="129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Refer BAU header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C176E-2343-6729-E836-308100051EA5}"/>
              </a:ext>
            </a:extLst>
          </p:cNvPr>
          <p:cNvSpPr txBox="1"/>
          <p:nvPr/>
        </p:nvSpPr>
        <p:spPr>
          <a:xfrm>
            <a:off x="8632406" y="6221185"/>
            <a:ext cx="3454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**Apply to all other module fav edit/add OTP screen</a:t>
            </a:r>
            <a:endParaRPr lang="en-MY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25B51-F02E-1548-80B5-2DCE6A3BD5ED}"/>
              </a:ext>
            </a:extLst>
          </p:cNvPr>
          <p:cNvSpPr txBox="1"/>
          <p:nvPr/>
        </p:nvSpPr>
        <p:spPr>
          <a:xfrm>
            <a:off x="81529" y="34364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Maintain </a:t>
            </a:r>
            <a:r>
              <a:rPr lang="en-US" sz="1400" dirty="0" err="1"/>
              <a:t>Favourite</a:t>
            </a:r>
            <a:r>
              <a:rPr lang="en-US" sz="1400" dirty="0"/>
              <a:t> – OTP screen (Add/Edit)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150429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C5F6A05A-EA53-58DA-E729-5D5308A7F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77" y="533238"/>
            <a:ext cx="2673010" cy="5791521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F6113475-F5DD-5C06-6F6E-682835CFD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6" y="533239"/>
            <a:ext cx="2673010" cy="5791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2168C-1B58-3CDA-94FB-76FCFA949AEC}"/>
              </a:ext>
            </a:extLst>
          </p:cNvPr>
          <p:cNvSpPr txBox="1"/>
          <p:nvPr/>
        </p:nvSpPr>
        <p:spPr>
          <a:xfrm>
            <a:off x="7579213" y="3069770"/>
            <a:ext cx="3148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**No changes in success screen of add and edit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08DDC3-8D73-AC36-A181-E6414DCE6B07}"/>
              </a:ext>
            </a:extLst>
          </p:cNvPr>
          <p:cNvSpPr txBox="1"/>
          <p:nvPr/>
        </p:nvSpPr>
        <p:spPr>
          <a:xfrm>
            <a:off x="81529" y="34364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Maintain </a:t>
            </a:r>
            <a:r>
              <a:rPr lang="en-US" sz="1400" dirty="0" err="1"/>
              <a:t>Favourite</a:t>
            </a:r>
            <a:r>
              <a:rPr lang="en-US" sz="1400" dirty="0"/>
              <a:t> – Success screen (Add/Edit)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392287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08DDC3-8D73-AC36-A181-E6414DCE6B07}"/>
              </a:ext>
            </a:extLst>
          </p:cNvPr>
          <p:cNvSpPr txBox="1"/>
          <p:nvPr/>
        </p:nvSpPr>
        <p:spPr>
          <a:xfrm>
            <a:off x="81529" y="34364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Add </a:t>
            </a:r>
            <a:r>
              <a:rPr lang="en-US" sz="1400" dirty="0" err="1"/>
              <a:t>Favourite</a:t>
            </a:r>
            <a:r>
              <a:rPr lang="en-US" sz="1400" dirty="0"/>
              <a:t> after transaction</a:t>
            </a:r>
            <a:endParaRPr lang="en-MY" sz="1400" dirty="0"/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06E6DED1-05BC-6638-BACE-07865ABD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3" y="1078413"/>
            <a:ext cx="2403735" cy="5208091"/>
          </a:xfrm>
          <a:prstGeom prst="rect">
            <a:avLst/>
          </a:prstGeom>
        </p:spPr>
      </p:pic>
      <p:pic>
        <p:nvPicPr>
          <p:cNvPr id="9" name="Picture 8" descr="A screenshot of a login form&#10;&#10;Description automatically generated">
            <a:extLst>
              <a:ext uri="{FF2B5EF4-FFF2-40B4-BE49-F238E27FC236}">
                <a16:creationId xmlns:a16="http://schemas.microsoft.com/office/drawing/2014/main" id="{BD006A41-894B-4DA3-9649-26B2FB764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41" y="1086577"/>
            <a:ext cx="2403734" cy="5208091"/>
          </a:xfrm>
          <a:prstGeom prst="rect">
            <a:avLst/>
          </a:prstGeom>
        </p:spPr>
      </p:pic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A28ECB5C-CA5C-1FDD-353E-810C59207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68" y="1078413"/>
            <a:ext cx="2403734" cy="5208089"/>
          </a:xfrm>
          <a:prstGeom prst="rect">
            <a:avLst/>
          </a:prstGeom>
        </p:spPr>
      </p:pic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91F4ECCB-1E38-57E6-51F1-E863D4129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895" y="1077689"/>
            <a:ext cx="2400300" cy="5200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49EF57-3873-F096-A986-8B8893CE0F5E}"/>
              </a:ext>
            </a:extLst>
          </p:cNvPr>
          <p:cNvSpPr txBox="1"/>
          <p:nvPr/>
        </p:nvSpPr>
        <p:spPr>
          <a:xfrm>
            <a:off x="4580164" y="342141"/>
            <a:ext cx="262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header</a:t>
            </a:r>
          </a:p>
          <a:p>
            <a:r>
              <a:rPr lang="en-US" sz="1200" dirty="0"/>
              <a:t>- Replace Main and Logout into &lt; and X</a:t>
            </a:r>
            <a:endParaRPr lang="en-MY" sz="1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63DDBB-83D9-DA8F-84AF-17633C53C8DD}"/>
              </a:ext>
            </a:extLst>
          </p:cNvPr>
          <p:cNvCxnSpPr>
            <a:cxnSpLocks/>
          </p:cNvCxnSpPr>
          <p:nvPr/>
        </p:nvCxnSpPr>
        <p:spPr>
          <a:xfrm flipV="1">
            <a:off x="5290457" y="803806"/>
            <a:ext cx="228600" cy="698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306032-DD23-840F-1057-F1761DCA5309}"/>
              </a:ext>
            </a:extLst>
          </p:cNvPr>
          <p:cNvCxnSpPr>
            <a:cxnSpLocks/>
          </p:cNvCxnSpPr>
          <p:nvPr/>
        </p:nvCxnSpPr>
        <p:spPr>
          <a:xfrm flipH="1" flipV="1">
            <a:off x="6475027" y="803806"/>
            <a:ext cx="197918" cy="698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87AD4F-4FF5-C7FA-5B67-716CEAE2410C}"/>
              </a:ext>
            </a:extLst>
          </p:cNvPr>
          <p:cNvSpPr txBox="1"/>
          <p:nvPr/>
        </p:nvSpPr>
        <p:spPr>
          <a:xfrm>
            <a:off x="8186090" y="80874"/>
            <a:ext cx="400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**Apply to Bill payment and all other Top Up module add fav </a:t>
            </a:r>
          </a:p>
          <a:p>
            <a:r>
              <a:rPr lang="en-US" sz="1200" dirty="0"/>
              <a:t>after transaction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2073956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279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FEERMAN BIN YUSOFF</dc:creator>
  <cp:lastModifiedBy>MUHAMMAD FEERMAN BIN YUSOFF</cp:lastModifiedBy>
  <cp:revision>6</cp:revision>
  <dcterms:created xsi:type="dcterms:W3CDTF">2023-12-27T04:16:08Z</dcterms:created>
  <dcterms:modified xsi:type="dcterms:W3CDTF">2023-12-27T06:11:57Z</dcterms:modified>
</cp:coreProperties>
</file>